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ơn Vũ" initials="SV" lastIdx="12" clrIdx="0">
    <p:extLst>
      <p:ext uri="{19B8F6BF-5375-455C-9EA6-DF929625EA0E}">
        <p15:presenceInfo xmlns:p15="http://schemas.microsoft.com/office/powerpoint/2012/main" userId="7d7187a9760a38e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B0C"/>
    <a:srgbClr val="555555"/>
    <a:srgbClr val="262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9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19T07:38:06.319" idx="1">
    <p:pos x="10" y="10"/>
    <p:text>https://fonts.google.com/specimen/Righteous?preview.text=PizzaHust&amp;preview.text_type=custom&amp;preview.size=50</p:text>
    <p:extLst>
      <p:ext uri="{C676402C-5697-4E1C-873F-D02D1690AC5C}">
        <p15:threadingInfo xmlns:p15="http://schemas.microsoft.com/office/powerpoint/2012/main" timeZoneBias="-420"/>
      </p:ext>
    </p:extLst>
  </p:cm>
  <p:cm authorId="1" dt="2021-10-19T07:38:29.568" idx="4">
    <p:pos x="10" y="106"/>
    <p:text>font PizzaHust</p:text>
    <p:extLst>
      <p:ext uri="{C676402C-5697-4E1C-873F-D02D1690AC5C}">
        <p15:threadingInfo xmlns:p15="http://schemas.microsoft.com/office/powerpoint/2012/main" timeZoneBias="-420">
          <p15:parentCm authorId="1" idx="1"/>
        </p15:threadingInfo>
      </p:ext>
    </p:extLst>
  </p:cm>
  <p:cm authorId="1" dt="2021-10-19T07:41:55.437" idx="5">
    <p:pos x="7678" y="0"/>
    <p:text>https://fonts.google.com/specimen/Montserrat?preview.text_type=custom&amp;preview.size=50&amp;preview.text=PizzaHust&amp;query=Mon#standard-styles</p:text>
    <p:extLst>
      <p:ext uri="{C676402C-5697-4E1C-873F-D02D1690AC5C}">
        <p15:threadingInfo xmlns:p15="http://schemas.microsoft.com/office/powerpoint/2012/main" timeZoneBias="-420"/>
      </p:ext>
    </p:extLst>
  </p:cm>
  <p:cm authorId="1" dt="2021-10-19T07:42:54.085" idx="6">
    <p:pos x="7678" y="96"/>
    <p:text>font của cả trang</p:text>
    <p:extLst>
      <p:ext uri="{C676402C-5697-4E1C-873F-D02D1690AC5C}">
        <p15:threadingInfo xmlns:p15="http://schemas.microsoft.com/office/powerpoint/2012/main" timeZoneBias="-420">
          <p15:parentCm authorId="1" idx="5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19T09:33:47.302" idx="7">
    <p:pos x="7680" y="0"/>
    <p:text>http://www.pizzainnexpress.vn/pizza.aspx</p:text>
    <p:extLst>
      <p:ext uri="{C676402C-5697-4E1C-873F-D02D1690AC5C}">
        <p15:threadingInfo xmlns:p15="http://schemas.microsoft.com/office/powerpoint/2012/main" timeZoneBias="-420"/>
      </p:ext>
    </p:extLst>
  </p:cm>
  <p:cm authorId="1" dt="2021-10-19T10:03:15.936" idx="8">
    <p:pos x="7776" y="96"/>
    <p:text>https://dominos.vn/vn/product-listing/Surf-&amp;-Turf?cateId=1057&amp;currentIndex=1&amp;lang=vn</p:text>
    <p:extLst>
      <p:ext uri="{C676402C-5697-4E1C-873F-D02D1690AC5C}">
        <p15:threadingInfo xmlns:p15="http://schemas.microsoft.com/office/powerpoint/2012/main" timeZoneBias="-420"/>
      </p:ext>
    </p:extLst>
  </p:cm>
  <p:cm authorId="1" dt="2021-10-19T10:03:28.482" idx="9">
    <p:pos x="7776" y="192"/>
    <p:text>khi click vào sp thì nó sẽ như trong web này</p:text>
    <p:extLst>
      <p:ext uri="{C676402C-5697-4E1C-873F-D02D1690AC5C}">
        <p15:threadingInfo xmlns:p15="http://schemas.microsoft.com/office/powerpoint/2012/main" timeZoneBias="-420">
          <p15:parentCm authorId="1" idx="8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19T09:33:47.302" idx="10">
    <p:pos x="7680" y="0"/>
    <p:text>http://www.pizzainnexpress.vn/pizza.aspx</p:text>
    <p:extLst>
      <p:ext uri="{C676402C-5697-4E1C-873F-D02D1690AC5C}">
        <p15:threadingInfo xmlns:p15="http://schemas.microsoft.com/office/powerpoint/2012/main" timeZoneBias="-420"/>
      </p:ext>
    </p:extLst>
  </p:cm>
  <p:cm authorId="1" dt="2021-10-19T10:03:15.936" idx="11">
    <p:pos x="7776" y="96"/>
    <p:text>https://dominos.vn/vn/product-listing/Surf-&amp;-Turf?cateId=1057&amp;currentIndex=1&amp;lang=vn</p:text>
    <p:extLst>
      <p:ext uri="{C676402C-5697-4E1C-873F-D02D1690AC5C}">
        <p15:threadingInfo xmlns:p15="http://schemas.microsoft.com/office/powerpoint/2012/main" timeZoneBias="-420"/>
      </p:ext>
    </p:extLst>
  </p:cm>
  <p:cm authorId="1" dt="2021-10-19T10:03:28.482" idx="12">
    <p:pos x="7776" y="192"/>
    <p:text>khi click vào sp thì nó sẽ như trong web này</p:text>
    <p:extLst>
      <p:ext uri="{C676402C-5697-4E1C-873F-D02D1690AC5C}">
        <p15:threadingInfo xmlns:p15="http://schemas.microsoft.com/office/powerpoint/2012/main" timeZoneBias="-420">
          <p15:parentCm authorId="1" idx="11"/>
        </p15:threadingInfo>
      </p:ext>
    </p:extLst>
  </p:cm>
</p:cmLst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g>
</file>

<file path=ppt/media/image2.jpg>
</file>

<file path=ppt/media/image20.png>
</file>

<file path=ppt/media/image21.svg>
</file>

<file path=ppt/media/image22.png>
</file>

<file path=ppt/media/image23.svg>
</file>

<file path=ppt/media/image24.jpg>
</file>

<file path=ppt/media/image25.png>
</file>

<file path=ppt/media/image26.jpg>
</file>

<file path=ppt/media/image27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/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741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35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03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678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058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167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2605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657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94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559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87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10/19/2021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427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18" Type="http://schemas.openxmlformats.org/officeDocument/2006/relationships/comments" Target="../comments/comment2.xml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17" Type="http://schemas.openxmlformats.org/officeDocument/2006/relationships/image" Target="../media/image19.jpg"/><Relationship Id="rId2" Type="http://schemas.openxmlformats.org/officeDocument/2006/relationships/image" Target="../media/image1.png"/><Relationship Id="rId16" Type="http://schemas.openxmlformats.org/officeDocument/2006/relationships/image" Target="../media/image18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18" Type="http://schemas.openxmlformats.org/officeDocument/2006/relationships/comments" Target="../comments/comment3.xml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17" Type="http://schemas.openxmlformats.org/officeDocument/2006/relationships/image" Target="../media/image19.jpg"/><Relationship Id="rId2" Type="http://schemas.openxmlformats.org/officeDocument/2006/relationships/image" Target="../media/image1.png"/><Relationship Id="rId16" Type="http://schemas.openxmlformats.org/officeDocument/2006/relationships/image" Target="../media/image18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.jpg"/><Relationship Id="rId7" Type="http://schemas.openxmlformats.org/officeDocument/2006/relationships/image" Target="../media/image2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7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g"/><Relationship Id="rId5" Type="http://schemas.openxmlformats.org/officeDocument/2006/relationships/image" Target="../media/image25.png"/><Relationship Id="rId4" Type="http://schemas.openxmlformats.org/officeDocument/2006/relationships/image" Target="../media/image2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912477B-67BD-4F0B-ACAE-1C5BF920F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Hình ảnh 16" descr="Ảnh có chứa bằng gỗ, ngoài trời, tòa nhà, cửa&#10;&#10;Mô tả được tạo tự động">
            <a:extLst>
              <a:ext uri="{FF2B5EF4-FFF2-40B4-BE49-F238E27FC236}">
                <a16:creationId xmlns:a16="http://schemas.microsoft.com/office/drawing/2014/main" id="{26435610-D78F-44DD-BC40-15218C1065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63" r="29096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  <a:ln>
            <a:noFill/>
          </a:ln>
        </p:spPr>
      </p:pic>
      <p:pic>
        <p:nvPicPr>
          <p:cNvPr id="7" name="Hình ảnh 6" descr="Ảnh có chứa văn bản, bánh pizza, thực phẩm, món ăn&#10;&#10;Mô tả được tạo tự động">
            <a:extLst>
              <a:ext uri="{FF2B5EF4-FFF2-40B4-BE49-F238E27FC236}">
                <a16:creationId xmlns:a16="http://schemas.microsoft.com/office/drawing/2014/main" id="{23114C2C-BB25-4424-926F-4BC718D546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380"/>
          <a:stretch/>
        </p:blipFill>
        <p:spPr>
          <a:xfrm>
            <a:off x="0" y="0"/>
            <a:ext cx="12192000" cy="5117432"/>
          </a:xfrm>
          <a:prstGeom prst="rect">
            <a:avLst/>
          </a:prstGeom>
          <a:effectLst>
            <a:outerShdw blurRad="127000" dist="1905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0" name="Nhóm 19">
            <a:extLst>
              <a:ext uri="{FF2B5EF4-FFF2-40B4-BE49-F238E27FC236}">
                <a16:creationId xmlns:a16="http://schemas.microsoft.com/office/drawing/2014/main" id="{9F2D52D7-F919-4052-B4C7-57F7D9BAFD7C}"/>
              </a:ext>
            </a:extLst>
          </p:cNvPr>
          <p:cNvGrpSpPr>
            <a:grpSpLocks/>
          </p:cNvGrpSpPr>
          <p:nvPr/>
        </p:nvGrpSpPr>
        <p:grpSpPr>
          <a:xfrm>
            <a:off x="0" y="0"/>
            <a:ext cx="12188952" cy="1298448"/>
            <a:chOff x="0" y="0"/>
            <a:chExt cx="12188952" cy="1298448"/>
          </a:xfrm>
        </p:grpSpPr>
        <p:sp>
          <p:nvSpPr>
            <p:cNvPr id="6" name="Hình chữ nhật 5">
              <a:extLst>
                <a:ext uri="{FF2B5EF4-FFF2-40B4-BE49-F238E27FC236}">
                  <a16:creationId xmlns:a16="http://schemas.microsoft.com/office/drawing/2014/main" id="{119955D7-0BFC-45C8-8A4F-6C42CAF2F7D4}"/>
                </a:ext>
              </a:extLst>
            </p:cNvPr>
            <p:cNvSpPr/>
            <p:nvPr/>
          </p:nvSpPr>
          <p:spPr>
            <a:xfrm>
              <a:off x="0" y="0"/>
              <a:ext cx="12188952" cy="129844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Hộp Văn bản 8">
              <a:extLst>
                <a:ext uri="{FF2B5EF4-FFF2-40B4-BE49-F238E27FC236}">
                  <a16:creationId xmlns:a16="http://schemas.microsoft.com/office/drawing/2014/main" id="{762EEA9D-073A-46AB-B80F-272D4E4D3414}"/>
                </a:ext>
              </a:extLst>
            </p:cNvPr>
            <p:cNvSpPr txBox="1"/>
            <p:nvPr/>
          </p:nvSpPr>
          <p:spPr>
            <a:xfrm>
              <a:off x="2726871" y="448380"/>
              <a:ext cx="23697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TRANG CHỦ</a:t>
              </a:r>
            </a:p>
          </p:txBody>
        </p:sp>
        <p:sp>
          <p:nvSpPr>
            <p:cNvPr id="11" name="Hộp Văn bản 10">
              <a:extLst>
                <a:ext uri="{FF2B5EF4-FFF2-40B4-BE49-F238E27FC236}">
                  <a16:creationId xmlns:a16="http://schemas.microsoft.com/office/drawing/2014/main" id="{7EC9A62E-42C7-4825-87EC-1ED8C079DE04}"/>
                </a:ext>
              </a:extLst>
            </p:cNvPr>
            <p:cNvSpPr txBox="1"/>
            <p:nvPr/>
          </p:nvSpPr>
          <p:spPr>
            <a:xfrm>
              <a:off x="5261549" y="448380"/>
              <a:ext cx="19085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THỰC ĐƠN</a:t>
              </a:r>
            </a:p>
          </p:txBody>
        </p:sp>
        <p:sp>
          <p:nvSpPr>
            <p:cNvPr id="12" name="Hộp Văn bản 11">
              <a:extLst>
                <a:ext uri="{FF2B5EF4-FFF2-40B4-BE49-F238E27FC236}">
                  <a16:creationId xmlns:a16="http://schemas.microsoft.com/office/drawing/2014/main" id="{6F5769AB-1624-492D-9534-CA412A91C7CB}"/>
                </a:ext>
              </a:extLst>
            </p:cNvPr>
            <p:cNvSpPr txBox="1"/>
            <p:nvPr/>
          </p:nvSpPr>
          <p:spPr>
            <a:xfrm>
              <a:off x="7823507" y="447055"/>
              <a:ext cx="18909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GIỎ HÀNG</a:t>
              </a:r>
            </a:p>
          </p:txBody>
        </p:sp>
        <p:sp>
          <p:nvSpPr>
            <p:cNvPr id="14" name="Hộp Văn bản 13">
              <a:extLst>
                <a:ext uri="{FF2B5EF4-FFF2-40B4-BE49-F238E27FC236}">
                  <a16:creationId xmlns:a16="http://schemas.microsoft.com/office/drawing/2014/main" id="{4852CB4F-B379-482E-B2EB-15060CB3DB20}"/>
                </a:ext>
              </a:extLst>
            </p:cNvPr>
            <p:cNvSpPr txBox="1"/>
            <p:nvPr/>
          </p:nvSpPr>
          <p:spPr>
            <a:xfrm>
              <a:off x="10088380" y="448380"/>
              <a:ext cx="16246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LIÊN HỆ</a:t>
              </a:r>
            </a:p>
          </p:txBody>
        </p:sp>
      </p:grpSp>
      <p:grpSp>
        <p:nvGrpSpPr>
          <p:cNvPr id="19" name="Nhóm 18">
            <a:extLst>
              <a:ext uri="{FF2B5EF4-FFF2-40B4-BE49-F238E27FC236}">
                <a16:creationId xmlns:a16="http://schemas.microsoft.com/office/drawing/2014/main" id="{576BC00F-4875-4F21-8ECF-2200190B4AA1}"/>
              </a:ext>
            </a:extLst>
          </p:cNvPr>
          <p:cNvGrpSpPr/>
          <p:nvPr/>
        </p:nvGrpSpPr>
        <p:grpSpPr>
          <a:xfrm>
            <a:off x="2233385" y="3307585"/>
            <a:ext cx="5386615" cy="1035815"/>
            <a:chOff x="2233385" y="3307585"/>
            <a:chExt cx="5386615" cy="1035815"/>
          </a:xfrm>
        </p:grpSpPr>
        <p:sp>
          <p:nvSpPr>
            <p:cNvPr id="13" name="Hộp Văn bản 12">
              <a:extLst>
                <a:ext uri="{FF2B5EF4-FFF2-40B4-BE49-F238E27FC236}">
                  <a16:creationId xmlns:a16="http://schemas.microsoft.com/office/drawing/2014/main" id="{1EA8D094-A937-4890-BF23-C9E62F1EAC6E}"/>
                </a:ext>
              </a:extLst>
            </p:cNvPr>
            <p:cNvSpPr txBox="1"/>
            <p:nvPr/>
          </p:nvSpPr>
          <p:spPr>
            <a:xfrm>
              <a:off x="2233385" y="3307585"/>
              <a:ext cx="538661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spc="1600" dirty="0" err="1">
                  <a:solidFill>
                    <a:schemeClr val="bg1"/>
                  </a:solidFill>
                  <a:latin typeface="Righteous" panose="02010506000000020000" pitchFamily="2" charset="0"/>
                </a:rPr>
                <a:t>Pizz</a:t>
              </a:r>
              <a:r>
                <a:rPr lang="en-US" sz="5400" b="1" spc="1600" dirty="0">
                  <a:solidFill>
                    <a:schemeClr val="bg1"/>
                  </a:solidFill>
                  <a:latin typeface="Righteous" panose="02010506000000020000" pitchFamily="2" charset="0"/>
                </a:rPr>
                <a:t> </a:t>
              </a:r>
              <a:r>
                <a:rPr lang="en-US" sz="5400" b="1" spc="1600" dirty="0" err="1">
                  <a:solidFill>
                    <a:schemeClr val="bg1"/>
                  </a:solidFill>
                  <a:latin typeface="Righteous" panose="02010506000000020000" pitchFamily="2" charset="0"/>
                </a:rPr>
                <a:t>Hust</a:t>
              </a:r>
              <a:endParaRPr lang="en-US" sz="5400" b="1" spc="1600" dirty="0">
                <a:solidFill>
                  <a:schemeClr val="bg1"/>
                </a:solidFill>
                <a:latin typeface="Righteous" panose="02010506000000020000" pitchFamily="2" charset="0"/>
              </a:endParaRPr>
            </a:p>
          </p:txBody>
        </p:sp>
        <p:pic>
          <p:nvPicPr>
            <p:cNvPr id="18" name="Đồ họa 17" descr="Pizza outline">
              <a:extLst>
                <a:ext uri="{FF2B5EF4-FFF2-40B4-BE49-F238E27FC236}">
                  <a16:creationId xmlns:a16="http://schemas.microsoft.com/office/drawing/2014/main" id="{3899BCBA-2F7D-40E8-9F4C-26C4DAC96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800000">
              <a:off x="4266412" y="3429000"/>
              <a:ext cx="914400" cy="914400"/>
            </a:xfrm>
            <a:prstGeom prst="rect">
              <a:avLst/>
            </a:prstGeom>
          </p:spPr>
        </p:pic>
      </p:grpSp>
      <p:grpSp>
        <p:nvGrpSpPr>
          <p:cNvPr id="8" name="Nhóm 7">
            <a:extLst>
              <a:ext uri="{FF2B5EF4-FFF2-40B4-BE49-F238E27FC236}">
                <a16:creationId xmlns:a16="http://schemas.microsoft.com/office/drawing/2014/main" id="{495B7633-D829-4829-A4B6-DF2FA41952AC}"/>
              </a:ext>
            </a:extLst>
          </p:cNvPr>
          <p:cNvGrpSpPr/>
          <p:nvPr/>
        </p:nvGrpSpPr>
        <p:grpSpPr>
          <a:xfrm>
            <a:off x="3109270" y="1436915"/>
            <a:ext cx="6213066" cy="3636975"/>
            <a:chOff x="3109270" y="1480457"/>
            <a:chExt cx="6213066" cy="3636975"/>
          </a:xfrm>
        </p:grpSpPr>
        <p:sp>
          <p:nvSpPr>
            <p:cNvPr id="2" name="Hình chữ nhật 1">
              <a:extLst>
                <a:ext uri="{FF2B5EF4-FFF2-40B4-BE49-F238E27FC236}">
                  <a16:creationId xmlns:a16="http://schemas.microsoft.com/office/drawing/2014/main" id="{CC4E8D89-68C2-4E87-9628-E17D0B2E2A27}"/>
                </a:ext>
              </a:extLst>
            </p:cNvPr>
            <p:cNvSpPr/>
            <p:nvPr/>
          </p:nvSpPr>
          <p:spPr>
            <a:xfrm>
              <a:off x="3109270" y="1480457"/>
              <a:ext cx="6213066" cy="3636975"/>
            </a:xfrm>
            <a:prstGeom prst="rect">
              <a:avLst/>
            </a:prstGeom>
            <a:solidFill>
              <a:srgbClr val="0D0B0C">
                <a:alpha val="70000"/>
              </a:srgbClr>
            </a:solidFill>
            <a:ln w="25400">
              <a:solidFill>
                <a:srgbClr val="0D0B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r>
                <a:rPr lang="en-US" b="1" dirty="0" err="1">
                  <a:latin typeface="Montserrat" panose="00000500000000000000" pitchFamily="2" charset="0"/>
                </a:rPr>
                <a:t>Chào</a:t>
              </a:r>
              <a:r>
                <a:rPr lang="en-US" b="1" dirty="0">
                  <a:latin typeface="Montserrat" panose="00000500000000000000" pitchFamily="2" charset="0"/>
                </a:rPr>
                <a:t> </a:t>
              </a:r>
              <a:r>
                <a:rPr lang="en-US" b="1" dirty="0" err="1">
                  <a:latin typeface="Montserrat" panose="00000500000000000000" pitchFamily="2" charset="0"/>
                </a:rPr>
                <a:t>mừng</a:t>
              </a:r>
              <a:r>
                <a:rPr lang="en-US" b="1" dirty="0">
                  <a:latin typeface="Montserrat" panose="00000500000000000000" pitchFamily="2" charset="0"/>
                </a:rPr>
                <a:t> </a:t>
              </a:r>
              <a:r>
                <a:rPr lang="en-US" b="1" dirty="0" err="1">
                  <a:latin typeface="Montserrat" panose="00000500000000000000" pitchFamily="2" charset="0"/>
                </a:rPr>
                <a:t>đến</a:t>
              </a:r>
              <a:r>
                <a:rPr lang="en-US" b="1" dirty="0">
                  <a:latin typeface="Montserrat" panose="00000500000000000000" pitchFamily="2" charset="0"/>
                </a:rPr>
                <a:t> </a:t>
              </a:r>
              <a:r>
                <a:rPr lang="en-US" b="1" dirty="0" err="1">
                  <a:latin typeface="Montserrat" panose="00000500000000000000" pitchFamily="2" charset="0"/>
                </a:rPr>
                <a:t>với</a:t>
              </a:r>
              <a:r>
                <a:rPr lang="en-US" b="1" dirty="0">
                  <a:latin typeface="Montserrat" panose="00000500000000000000" pitchFamily="2" charset="0"/>
                </a:rPr>
                <a:t> </a:t>
              </a:r>
              <a:r>
                <a:rPr lang="en-US" b="1" dirty="0" err="1">
                  <a:latin typeface="Montserrat" panose="00000500000000000000" pitchFamily="2" charset="0"/>
                </a:rPr>
                <a:t>PizzaHust</a:t>
              </a:r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r>
                <a:rPr lang="en-US" b="1" dirty="0" err="1">
                  <a:latin typeface="Montserrat" panose="00000500000000000000" pitchFamily="2" charset="0"/>
                </a:rPr>
                <a:t>Hãy</a:t>
              </a:r>
              <a:r>
                <a:rPr lang="en-US" b="1" dirty="0">
                  <a:latin typeface="Montserrat" panose="00000500000000000000" pitchFamily="2" charset="0"/>
                </a:rPr>
                <a:t> </a:t>
              </a:r>
              <a:r>
                <a:rPr lang="en-US" b="1" dirty="0" err="1">
                  <a:latin typeface="Montserrat" panose="00000500000000000000" pitchFamily="2" charset="0"/>
                </a:rPr>
                <a:t>cho</a:t>
              </a:r>
              <a:r>
                <a:rPr lang="en-US" b="1" dirty="0">
                  <a:latin typeface="Montserrat" panose="00000500000000000000" pitchFamily="2" charset="0"/>
                </a:rPr>
                <a:t> </a:t>
              </a:r>
              <a:r>
                <a:rPr lang="en-US" b="1" dirty="0" err="1">
                  <a:latin typeface="Montserrat" panose="00000500000000000000" pitchFamily="2" charset="0"/>
                </a:rPr>
                <a:t>chúng</a:t>
              </a:r>
              <a:r>
                <a:rPr lang="en-US" b="1" dirty="0">
                  <a:latin typeface="Montserrat" panose="00000500000000000000" pitchFamily="2" charset="0"/>
                </a:rPr>
                <a:t> </a:t>
              </a:r>
              <a:r>
                <a:rPr lang="en-US" b="1" dirty="0" err="1">
                  <a:latin typeface="Montserrat" panose="00000500000000000000" pitchFamily="2" charset="0"/>
                </a:rPr>
                <a:t>mình</a:t>
              </a:r>
              <a:r>
                <a:rPr lang="en-US" b="1" dirty="0">
                  <a:latin typeface="Montserrat" panose="00000500000000000000" pitchFamily="2" charset="0"/>
                </a:rPr>
                <a:t> </a:t>
              </a:r>
              <a:r>
                <a:rPr lang="en-US" b="1" dirty="0" err="1">
                  <a:latin typeface="Montserrat" panose="00000500000000000000" pitchFamily="2" charset="0"/>
                </a:rPr>
                <a:t>biết</a:t>
              </a:r>
              <a:r>
                <a:rPr lang="en-US" b="1" dirty="0">
                  <a:latin typeface="Montserrat" panose="00000500000000000000" pitchFamily="2" charset="0"/>
                </a:rPr>
                <a:t> </a:t>
              </a:r>
              <a:r>
                <a:rPr lang="en-US" b="1" dirty="0" err="1">
                  <a:latin typeface="Montserrat" panose="00000500000000000000" pitchFamily="2" charset="0"/>
                </a:rPr>
                <a:t>bạn</a:t>
              </a:r>
              <a:r>
                <a:rPr lang="en-US" b="1" dirty="0">
                  <a:latin typeface="Montserrat" panose="00000500000000000000" pitchFamily="2" charset="0"/>
                </a:rPr>
                <a:t> ở </a:t>
              </a:r>
              <a:r>
                <a:rPr lang="en-US" b="1" dirty="0" err="1">
                  <a:latin typeface="Montserrat" panose="00000500000000000000" pitchFamily="2" charset="0"/>
                </a:rPr>
                <a:t>đâu</a:t>
              </a:r>
              <a:r>
                <a:rPr lang="en-US" b="1" dirty="0">
                  <a:latin typeface="Montserrat" panose="00000500000000000000" pitchFamily="2" charset="0"/>
                </a:rPr>
                <a:t> </a:t>
              </a:r>
              <a:r>
                <a:rPr lang="en-US" b="1" dirty="0" err="1">
                  <a:latin typeface="Montserrat" panose="00000500000000000000" pitchFamily="2" charset="0"/>
                </a:rPr>
                <a:t>nhé</a:t>
              </a:r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r>
                <a:rPr lang="en-US" sz="1600" i="1" dirty="0">
                  <a:latin typeface="Montserrat" panose="00000500000000000000" pitchFamily="2" charset="0"/>
                </a:rPr>
                <a:t>*</a:t>
              </a:r>
              <a:r>
                <a:rPr lang="en-US" sz="1600" i="1" dirty="0" err="1">
                  <a:latin typeface="Montserrat" panose="00000500000000000000" pitchFamily="2" charset="0"/>
                </a:rPr>
                <a:t>PizzaHust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chỉ</a:t>
              </a:r>
              <a:r>
                <a:rPr lang="en-US" sz="1600" i="1" dirty="0">
                  <a:latin typeface="Montserrat" panose="00000500000000000000" pitchFamily="2" charset="0"/>
                </a:rPr>
                <a:t> ship </a:t>
              </a:r>
              <a:r>
                <a:rPr lang="en-US" sz="1600" i="1" dirty="0" err="1">
                  <a:latin typeface="Montserrat" panose="00000500000000000000" pitchFamily="2" charset="0"/>
                </a:rPr>
                <a:t>được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đồ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ăn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trong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nội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thành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Hà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Nội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thôi</a:t>
              </a:r>
              <a:r>
                <a:rPr lang="en-US" sz="1600" i="1" dirty="0">
                  <a:latin typeface="Montserrat" panose="00000500000000000000" pitchFamily="2" charset="0"/>
                </a:rPr>
                <a:t> ạ, </a:t>
              </a:r>
              <a:r>
                <a:rPr lang="en-US" sz="1600" i="1" dirty="0" err="1">
                  <a:latin typeface="Montserrat" panose="00000500000000000000" pitchFamily="2" charset="0"/>
                </a:rPr>
                <a:t>quý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khách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hàng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thông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cảm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giúp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PizzaHust</a:t>
              </a:r>
              <a:r>
                <a:rPr lang="en-US" sz="1600" i="1" dirty="0">
                  <a:latin typeface="Montserrat" panose="00000500000000000000" pitchFamily="2" charset="0"/>
                </a:rPr>
                <a:t> </a:t>
              </a:r>
              <a:r>
                <a:rPr lang="en-US" sz="1600" i="1" dirty="0" err="1">
                  <a:latin typeface="Montserrat" panose="00000500000000000000" pitchFamily="2" charset="0"/>
                </a:rPr>
                <a:t>nha</a:t>
              </a:r>
              <a:endParaRPr lang="en-US" sz="1600" i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  <a:p>
              <a:pPr algn="ctr"/>
              <a:endParaRPr lang="en-US" b="1" dirty="0">
                <a:latin typeface="Montserrat" panose="00000500000000000000" pitchFamily="2" charset="0"/>
              </a:endParaRPr>
            </a:p>
          </p:txBody>
        </p:sp>
        <p:grpSp>
          <p:nvGrpSpPr>
            <p:cNvPr id="5" name="Nhóm 4">
              <a:extLst>
                <a:ext uri="{FF2B5EF4-FFF2-40B4-BE49-F238E27FC236}">
                  <a16:creationId xmlns:a16="http://schemas.microsoft.com/office/drawing/2014/main" id="{7418E8AA-BA33-43B3-AE7A-78902DCC5D32}"/>
                </a:ext>
              </a:extLst>
            </p:cNvPr>
            <p:cNvGrpSpPr/>
            <p:nvPr/>
          </p:nvGrpSpPr>
          <p:grpSpPr>
            <a:xfrm>
              <a:off x="4266411" y="2859312"/>
              <a:ext cx="3905132" cy="564385"/>
              <a:chOff x="4266411" y="2743200"/>
              <a:chExt cx="3905132" cy="564385"/>
            </a:xfrm>
          </p:grpSpPr>
          <p:sp>
            <p:nvSpPr>
              <p:cNvPr id="3" name="Hình chữ nhật 2">
                <a:extLst>
                  <a:ext uri="{FF2B5EF4-FFF2-40B4-BE49-F238E27FC236}">
                    <a16:creationId xmlns:a16="http://schemas.microsoft.com/office/drawing/2014/main" id="{A559C9B1-BE03-4A77-8034-8D4DA8001728}"/>
                  </a:ext>
                </a:extLst>
              </p:cNvPr>
              <p:cNvSpPr/>
              <p:nvPr/>
            </p:nvSpPr>
            <p:spPr>
              <a:xfrm>
                <a:off x="4266411" y="2743200"/>
                <a:ext cx="3905132" cy="564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am giác Vuông 3">
                <a:extLst>
                  <a:ext uri="{FF2B5EF4-FFF2-40B4-BE49-F238E27FC236}">
                    <a16:creationId xmlns:a16="http://schemas.microsoft.com/office/drawing/2014/main" id="{E55D5878-CA66-499B-A88A-4B49D899D441}"/>
                  </a:ext>
                </a:extLst>
              </p:cNvPr>
              <p:cNvSpPr/>
              <p:nvPr/>
            </p:nvSpPr>
            <p:spPr>
              <a:xfrm rot="18900000">
                <a:off x="7917402" y="2981240"/>
                <a:ext cx="91440" cy="91440"/>
              </a:xfrm>
              <a:prstGeom prst="rtTriangle">
                <a:avLst/>
              </a:prstGeom>
              <a:solidFill>
                <a:srgbClr val="0D0B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7553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Hình ảnh 71" descr="Ảnh có chứa bằng gỗ, ngoài trời, tòa nhà, cửa&#10;&#10;Mô tả được tạo tự động">
            <a:extLst>
              <a:ext uri="{FF2B5EF4-FFF2-40B4-BE49-F238E27FC236}">
                <a16:creationId xmlns:a16="http://schemas.microsoft.com/office/drawing/2014/main" id="{A0AE6322-27BD-4C9A-95B1-32D7BCA2B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</p:pic>
      <p:sp>
        <p:nvSpPr>
          <p:cNvPr id="69" name="Hình chữ nhật 68">
            <a:extLst>
              <a:ext uri="{FF2B5EF4-FFF2-40B4-BE49-F238E27FC236}">
                <a16:creationId xmlns:a16="http://schemas.microsoft.com/office/drawing/2014/main" id="{BBC95F0B-2020-4340-ACBF-3A497A49A23A}"/>
              </a:ext>
            </a:extLst>
          </p:cNvPr>
          <p:cNvSpPr/>
          <p:nvPr/>
        </p:nvSpPr>
        <p:spPr>
          <a:xfrm>
            <a:off x="4732564" y="2992"/>
            <a:ext cx="2723823" cy="1276156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Hình chữ nhật 12">
            <a:extLst>
              <a:ext uri="{FF2B5EF4-FFF2-40B4-BE49-F238E27FC236}">
                <a16:creationId xmlns:a16="http://schemas.microsoft.com/office/drawing/2014/main" id="{16F7233B-38F5-43DF-B9D1-B7FD48A73954}"/>
              </a:ext>
            </a:extLst>
          </p:cNvPr>
          <p:cNvSpPr/>
          <p:nvPr/>
        </p:nvSpPr>
        <p:spPr>
          <a:xfrm>
            <a:off x="3048" y="1293876"/>
            <a:ext cx="2723823" cy="5568696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" name="Nhóm 50">
            <a:extLst>
              <a:ext uri="{FF2B5EF4-FFF2-40B4-BE49-F238E27FC236}">
                <a16:creationId xmlns:a16="http://schemas.microsoft.com/office/drawing/2014/main" id="{45D72271-C12C-4872-8D86-7C0B8A964BD2}"/>
              </a:ext>
            </a:extLst>
          </p:cNvPr>
          <p:cNvGrpSpPr/>
          <p:nvPr/>
        </p:nvGrpSpPr>
        <p:grpSpPr>
          <a:xfrm>
            <a:off x="3048" y="2074758"/>
            <a:ext cx="2723823" cy="795528"/>
            <a:chOff x="3048" y="2074758"/>
            <a:chExt cx="2723823" cy="795528"/>
          </a:xfrm>
        </p:grpSpPr>
        <p:sp>
          <p:nvSpPr>
            <p:cNvPr id="23" name="Hình chữ nhật 22">
              <a:extLst>
                <a:ext uri="{FF2B5EF4-FFF2-40B4-BE49-F238E27FC236}">
                  <a16:creationId xmlns:a16="http://schemas.microsoft.com/office/drawing/2014/main" id="{1C8A70A3-8DFF-4D2C-8E91-BC030778E77C}"/>
                </a:ext>
              </a:extLst>
            </p:cNvPr>
            <p:cNvSpPr/>
            <p:nvPr/>
          </p:nvSpPr>
          <p:spPr>
            <a:xfrm>
              <a:off x="3048" y="2074758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Hộp Văn bản 6">
              <a:extLst>
                <a:ext uri="{FF2B5EF4-FFF2-40B4-BE49-F238E27FC236}">
                  <a16:creationId xmlns:a16="http://schemas.microsoft.com/office/drawing/2014/main" id="{8B1A7D0D-57A8-4316-BA67-7AB20548670C}"/>
                </a:ext>
              </a:extLst>
            </p:cNvPr>
            <p:cNvSpPr txBox="1"/>
            <p:nvPr/>
          </p:nvSpPr>
          <p:spPr>
            <a:xfrm>
              <a:off x="1027198" y="2272467"/>
              <a:ext cx="13879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err="1">
                  <a:solidFill>
                    <a:schemeClr val="bg1"/>
                  </a:solidFill>
                  <a:latin typeface="Montserrat" panose="020B0604020202020204" pitchFamily="2" charset="0"/>
                </a:rPr>
                <a:t>Đồ</a:t>
              </a:r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Montserrat" panose="020B0604020202020204" pitchFamily="2" charset="0"/>
                </a:rPr>
                <a:t>Uống</a:t>
              </a:r>
              <a:endParaRPr lang="en-US" dirty="0">
                <a:solidFill>
                  <a:schemeClr val="bg1"/>
                </a:solidFill>
                <a:latin typeface="Montserrat" panose="020B0604020202020204" pitchFamily="2" charset="0"/>
              </a:endParaRPr>
            </a:p>
          </p:txBody>
        </p:sp>
        <p:pic>
          <p:nvPicPr>
            <p:cNvPr id="30" name="Đồ họa 29" descr="Frappe Cup outline">
              <a:extLst>
                <a:ext uri="{FF2B5EF4-FFF2-40B4-BE49-F238E27FC236}">
                  <a16:creationId xmlns:a16="http://schemas.microsoft.com/office/drawing/2014/main" id="{40830FB1-BE6A-4232-B95F-6E8E2F352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46342" y="2106762"/>
              <a:ext cx="731520" cy="731520"/>
            </a:xfrm>
            <a:prstGeom prst="rect">
              <a:avLst/>
            </a:prstGeom>
          </p:spPr>
        </p:pic>
      </p:grpSp>
      <p:grpSp>
        <p:nvGrpSpPr>
          <p:cNvPr id="55" name="Nhóm 54">
            <a:extLst>
              <a:ext uri="{FF2B5EF4-FFF2-40B4-BE49-F238E27FC236}">
                <a16:creationId xmlns:a16="http://schemas.microsoft.com/office/drawing/2014/main" id="{D52805E3-A50C-4A34-963D-5E6B8524C0F4}"/>
              </a:ext>
            </a:extLst>
          </p:cNvPr>
          <p:cNvGrpSpPr/>
          <p:nvPr/>
        </p:nvGrpSpPr>
        <p:grpSpPr>
          <a:xfrm>
            <a:off x="3048" y="5278008"/>
            <a:ext cx="2723823" cy="795528"/>
            <a:chOff x="3048" y="5278008"/>
            <a:chExt cx="2723823" cy="795528"/>
          </a:xfrm>
        </p:grpSpPr>
        <p:sp>
          <p:nvSpPr>
            <p:cNvPr id="27" name="Hình chữ nhật 26">
              <a:extLst>
                <a:ext uri="{FF2B5EF4-FFF2-40B4-BE49-F238E27FC236}">
                  <a16:creationId xmlns:a16="http://schemas.microsoft.com/office/drawing/2014/main" id="{79ABC3FA-627F-4443-A3E8-765BC4F7DF1A}"/>
                </a:ext>
              </a:extLst>
            </p:cNvPr>
            <p:cNvSpPr/>
            <p:nvPr/>
          </p:nvSpPr>
          <p:spPr>
            <a:xfrm>
              <a:off x="3048" y="5278008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Hộp Văn bản 10">
              <a:extLst>
                <a:ext uri="{FF2B5EF4-FFF2-40B4-BE49-F238E27FC236}">
                  <a16:creationId xmlns:a16="http://schemas.microsoft.com/office/drawing/2014/main" id="{E137B106-BBD2-441F-AE81-822B6C23FC8B}"/>
                </a:ext>
              </a:extLst>
            </p:cNvPr>
            <p:cNvSpPr txBox="1"/>
            <p:nvPr/>
          </p:nvSpPr>
          <p:spPr>
            <a:xfrm>
              <a:off x="1260095" y="5475717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Combo</a:t>
              </a:r>
            </a:p>
          </p:txBody>
        </p:sp>
        <p:pic>
          <p:nvPicPr>
            <p:cNvPr id="32" name="Đồ họa 31" descr="Grocery bag outline">
              <a:extLst>
                <a:ext uri="{FF2B5EF4-FFF2-40B4-BE49-F238E27FC236}">
                  <a16:creationId xmlns:a16="http://schemas.microsoft.com/office/drawing/2014/main" id="{E67570D7-F5A3-4339-903D-1F4B59F3D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46342" y="5310012"/>
              <a:ext cx="731520" cy="731520"/>
            </a:xfrm>
            <a:prstGeom prst="rect">
              <a:avLst/>
            </a:prstGeom>
          </p:spPr>
        </p:pic>
      </p:grpSp>
      <p:grpSp>
        <p:nvGrpSpPr>
          <p:cNvPr id="56" name="Nhóm 55">
            <a:extLst>
              <a:ext uri="{FF2B5EF4-FFF2-40B4-BE49-F238E27FC236}">
                <a16:creationId xmlns:a16="http://schemas.microsoft.com/office/drawing/2014/main" id="{3017C44D-174C-4273-9186-7EA4749861A2}"/>
              </a:ext>
            </a:extLst>
          </p:cNvPr>
          <p:cNvGrpSpPr/>
          <p:nvPr/>
        </p:nvGrpSpPr>
        <p:grpSpPr>
          <a:xfrm>
            <a:off x="3048" y="6086482"/>
            <a:ext cx="2723823" cy="795528"/>
            <a:chOff x="3048" y="6086482"/>
            <a:chExt cx="2723823" cy="795528"/>
          </a:xfrm>
        </p:grpSpPr>
        <p:sp>
          <p:nvSpPr>
            <p:cNvPr id="28" name="Hình chữ nhật 27">
              <a:extLst>
                <a:ext uri="{FF2B5EF4-FFF2-40B4-BE49-F238E27FC236}">
                  <a16:creationId xmlns:a16="http://schemas.microsoft.com/office/drawing/2014/main" id="{9D81E034-5E5B-4258-AF73-D1824B71C9E9}"/>
                </a:ext>
              </a:extLst>
            </p:cNvPr>
            <p:cNvSpPr/>
            <p:nvPr/>
          </p:nvSpPr>
          <p:spPr>
            <a:xfrm>
              <a:off x="3048" y="6086482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Hộp Văn bản 11">
              <a:extLst>
                <a:ext uri="{FF2B5EF4-FFF2-40B4-BE49-F238E27FC236}">
                  <a16:creationId xmlns:a16="http://schemas.microsoft.com/office/drawing/2014/main" id="{3B3D0BF9-C537-49AD-9AB6-58CC293D627E}"/>
                </a:ext>
              </a:extLst>
            </p:cNvPr>
            <p:cNvSpPr txBox="1"/>
            <p:nvPr/>
          </p:nvSpPr>
          <p:spPr>
            <a:xfrm>
              <a:off x="1452019" y="6284191"/>
              <a:ext cx="963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Menu</a:t>
              </a:r>
            </a:p>
          </p:txBody>
        </p:sp>
        <p:pic>
          <p:nvPicPr>
            <p:cNvPr id="34" name="Đồ họa 33" descr="Menu outline">
              <a:extLst>
                <a:ext uri="{FF2B5EF4-FFF2-40B4-BE49-F238E27FC236}">
                  <a16:creationId xmlns:a16="http://schemas.microsoft.com/office/drawing/2014/main" id="{529A0929-086C-4E22-A902-976B34AE1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46342" y="6118486"/>
              <a:ext cx="731520" cy="731520"/>
            </a:xfrm>
            <a:prstGeom prst="rect">
              <a:avLst/>
            </a:prstGeom>
          </p:spPr>
        </p:pic>
      </p:grpSp>
      <p:grpSp>
        <p:nvGrpSpPr>
          <p:cNvPr id="53" name="Nhóm 52">
            <a:extLst>
              <a:ext uri="{FF2B5EF4-FFF2-40B4-BE49-F238E27FC236}">
                <a16:creationId xmlns:a16="http://schemas.microsoft.com/office/drawing/2014/main" id="{B930194D-7BA4-4EDC-A377-17BE5F44A2D0}"/>
              </a:ext>
            </a:extLst>
          </p:cNvPr>
          <p:cNvGrpSpPr/>
          <p:nvPr/>
        </p:nvGrpSpPr>
        <p:grpSpPr>
          <a:xfrm>
            <a:off x="3048" y="3676343"/>
            <a:ext cx="2723823" cy="795528"/>
            <a:chOff x="3048" y="3676343"/>
            <a:chExt cx="2723823" cy="795528"/>
          </a:xfrm>
        </p:grpSpPr>
        <p:sp>
          <p:nvSpPr>
            <p:cNvPr id="25" name="Hình chữ nhật 24">
              <a:extLst>
                <a:ext uri="{FF2B5EF4-FFF2-40B4-BE49-F238E27FC236}">
                  <a16:creationId xmlns:a16="http://schemas.microsoft.com/office/drawing/2014/main" id="{454C0455-EA0C-45D5-9041-F2D8B4515359}"/>
                </a:ext>
              </a:extLst>
            </p:cNvPr>
            <p:cNvSpPr/>
            <p:nvPr/>
          </p:nvSpPr>
          <p:spPr>
            <a:xfrm>
              <a:off x="3048" y="3676343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Hộp Văn bản 9">
              <a:extLst>
                <a:ext uri="{FF2B5EF4-FFF2-40B4-BE49-F238E27FC236}">
                  <a16:creationId xmlns:a16="http://schemas.microsoft.com/office/drawing/2014/main" id="{B46505E4-FA27-445A-BA27-346F2531BD52}"/>
                </a:ext>
              </a:extLst>
            </p:cNvPr>
            <p:cNvSpPr txBox="1"/>
            <p:nvPr/>
          </p:nvSpPr>
          <p:spPr>
            <a:xfrm>
              <a:off x="1452019" y="3874052"/>
              <a:ext cx="963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err="1">
                  <a:solidFill>
                    <a:schemeClr val="bg1"/>
                  </a:solidFill>
                  <a:latin typeface="Montserrat" panose="020B0604020202020204" pitchFamily="2" charset="0"/>
                </a:rPr>
                <a:t>Mì</a:t>
              </a:r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 Ý</a:t>
              </a:r>
            </a:p>
          </p:txBody>
        </p:sp>
        <p:pic>
          <p:nvPicPr>
            <p:cNvPr id="36" name="Đồ họa 35" descr="Pasta outline">
              <a:extLst>
                <a:ext uri="{FF2B5EF4-FFF2-40B4-BE49-F238E27FC236}">
                  <a16:creationId xmlns:a16="http://schemas.microsoft.com/office/drawing/2014/main" id="{2E3E4A71-F080-451C-8B7A-9E88202E268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46342" y="3708347"/>
              <a:ext cx="731520" cy="731520"/>
            </a:xfrm>
            <a:prstGeom prst="rect">
              <a:avLst/>
            </a:prstGeom>
          </p:spPr>
        </p:pic>
      </p:grpSp>
      <p:grpSp>
        <p:nvGrpSpPr>
          <p:cNvPr id="52" name="Nhóm 51">
            <a:extLst>
              <a:ext uri="{FF2B5EF4-FFF2-40B4-BE49-F238E27FC236}">
                <a16:creationId xmlns:a16="http://schemas.microsoft.com/office/drawing/2014/main" id="{53AB14F4-32D1-4ED6-A66E-C7AD315D6DB9}"/>
              </a:ext>
            </a:extLst>
          </p:cNvPr>
          <p:cNvGrpSpPr/>
          <p:nvPr/>
        </p:nvGrpSpPr>
        <p:grpSpPr>
          <a:xfrm>
            <a:off x="3048" y="2875122"/>
            <a:ext cx="2723823" cy="795528"/>
            <a:chOff x="3048" y="2875122"/>
            <a:chExt cx="2723823" cy="795528"/>
          </a:xfrm>
        </p:grpSpPr>
        <p:sp>
          <p:nvSpPr>
            <p:cNvPr id="24" name="Hình chữ nhật 23">
              <a:extLst>
                <a:ext uri="{FF2B5EF4-FFF2-40B4-BE49-F238E27FC236}">
                  <a16:creationId xmlns:a16="http://schemas.microsoft.com/office/drawing/2014/main" id="{B34B9C73-1BBF-4187-A34C-48CC80662A96}"/>
                </a:ext>
              </a:extLst>
            </p:cNvPr>
            <p:cNvSpPr/>
            <p:nvPr/>
          </p:nvSpPr>
          <p:spPr>
            <a:xfrm>
              <a:off x="3048" y="2875122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Hộp Văn bản 7">
              <a:extLst>
                <a:ext uri="{FF2B5EF4-FFF2-40B4-BE49-F238E27FC236}">
                  <a16:creationId xmlns:a16="http://schemas.microsoft.com/office/drawing/2014/main" id="{106B1FEC-8F4C-4812-9D71-4777E2D51F8B}"/>
                </a:ext>
              </a:extLst>
            </p:cNvPr>
            <p:cNvSpPr txBox="1"/>
            <p:nvPr/>
          </p:nvSpPr>
          <p:spPr>
            <a:xfrm>
              <a:off x="1388429" y="3072831"/>
              <a:ext cx="10266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Salad</a:t>
              </a:r>
            </a:p>
          </p:txBody>
        </p:sp>
        <p:pic>
          <p:nvPicPr>
            <p:cNvPr id="38" name="Đồ họa 37" descr="Popcorn outline">
              <a:extLst>
                <a:ext uri="{FF2B5EF4-FFF2-40B4-BE49-F238E27FC236}">
                  <a16:creationId xmlns:a16="http://schemas.microsoft.com/office/drawing/2014/main" id="{750BACDA-226A-4B90-859F-E2867C912C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246342" y="2907126"/>
              <a:ext cx="731520" cy="731520"/>
            </a:xfrm>
            <a:prstGeom prst="rect">
              <a:avLst/>
            </a:prstGeom>
          </p:spPr>
        </p:pic>
      </p:grpSp>
      <p:grpSp>
        <p:nvGrpSpPr>
          <p:cNvPr id="50" name="Nhóm 49">
            <a:extLst>
              <a:ext uri="{FF2B5EF4-FFF2-40B4-BE49-F238E27FC236}">
                <a16:creationId xmlns:a16="http://schemas.microsoft.com/office/drawing/2014/main" id="{CDF677ED-6AA0-49FD-9F3B-5121681D3122}"/>
              </a:ext>
            </a:extLst>
          </p:cNvPr>
          <p:cNvGrpSpPr/>
          <p:nvPr/>
        </p:nvGrpSpPr>
        <p:grpSpPr>
          <a:xfrm>
            <a:off x="3048" y="1279150"/>
            <a:ext cx="2723823" cy="795528"/>
            <a:chOff x="3048" y="1279150"/>
            <a:chExt cx="2723823" cy="795528"/>
          </a:xfrm>
        </p:grpSpPr>
        <p:sp>
          <p:nvSpPr>
            <p:cNvPr id="22" name="Hình chữ nhật 21">
              <a:extLst>
                <a:ext uri="{FF2B5EF4-FFF2-40B4-BE49-F238E27FC236}">
                  <a16:creationId xmlns:a16="http://schemas.microsoft.com/office/drawing/2014/main" id="{DA335F82-F0AF-4B97-A54F-312D537673D5}"/>
                </a:ext>
              </a:extLst>
            </p:cNvPr>
            <p:cNvSpPr/>
            <p:nvPr/>
          </p:nvSpPr>
          <p:spPr>
            <a:xfrm>
              <a:off x="3048" y="1279150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000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Hộp Văn bản 5">
              <a:extLst>
                <a:ext uri="{FF2B5EF4-FFF2-40B4-BE49-F238E27FC236}">
                  <a16:creationId xmlns:a16="http://schemas.microsoft.com/office/drawing/2014/main" id="{2A8C2B0A-2FEE-45E9-AAF8-6C093751AA30}"/>
                </a:ext>
              </a:extLst>
            </p:cNvPr>
            <p:cNvSpPr txBox="1"/>
            <p:nvPr/>
          </p:nvSpPr>
          <p:spPr>
            <a:xfrm>
              <a:off x="1564609" y="1476859"/>
              <a:ext cx="8505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Pizza</a:t>
              </a:r>
            </a:p>
          </p:txBody>
        </p:sp>
        <p:pic>
          <p:nvPicPr>
            <p:cNvPr id="40" name="Đồ họa 39" descr="Whole pizza outline">
              <a:extLst>
                <a:ext uri="{FF2B5EF4-FFF2-40B4-BE49-F238E27FC236}">
                  <a16:creationId xmlns:a16="http://schemas.microsoft.com/office/drawing/2014/main" id="{FF03515F-C5DD-4BDB-8A78-4D8C8CDAF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46342" y="1311154"/>
              <a:ext cx="731520" cy="731520"/>
            </a:xfrm>
            <a:prstGeom prst="rect">
              <a:avLst/>
            </a:prstGeom>
          </p:spPr>
        </p:pic>
      </p:grpSp>
      <p:grpSp>
        <p:nvGrpSpPr>
          <p:cNvPr id="54" name="Nhóm 53">
            <a:extLst>
              <a:ext uri="{FF2B5EF4-FFF2-40B4-BE49-F238E27FC236}">
                <a16:creationId xmlns:a16="http://schemas.microsoft.com/office/drawing/2014/main" id="{D47F7265-BA1E-46D3-9925-3196DF525913}"/>
              </a:ext>
            </a:extLst>
          </p:cNvPr>
          <p:cNvGrpSpPr/>
          <p:nvPr/>
        </p:nvGrpSpPr>
        <p:grpSpPr>
          <a:xfrm>
            <a:off x="3048" y="4477982"/>
            <a:ext cx="2723823" cy="795528"/>
            <a:chOff x="3048" y="4477982"/>
            <a:chExt cx="2723823" cy="795528"/>
          </a:xfrm>
        </p:grpSpPr>
        <p:sp>
          <p:nvSpPr>
            <p:cNvPr id="26" name="Hình chữ nhật 25">
              <a:extLst>
                <a:ext uri="{FF2B5EF4-FFF2-40B4-BE49-F238E27FC236}">
                  <a16:creationId xmlns:a16="http://schemas.microsoft.com/office/drawing/2014/main" id="{CBED55A8-B399-476E-B9EC-F6255C2BBCBE}"/>
                </a:ext>
              </a:extLst>
            </p:cNvPr>
            <p:cNvSpPr/>
            <p:nvPr/>
          </p:nvSpPr>
          <p:spPr>
            <a:xfrm>
              <a:off x="3048" y="4477982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Hộp Văn bản 8">
              <a:extLst>
                <a:ext uri="{FF2B5EF4-FFF2-40B4-BE49-F238E27FC236}">
                  <a16:creationId xmlns:a16="http://schemas.microsoft.com/office/drawing/2014/main" id="{9A1E9C1C-AF6E-4957-8FF1-9429C8667681}"/>
                </a:ext>
              </a:extLst>
            </p:cNvPr>
            <p:cNvSpPr txBox="1"/>
            <p:nvPr/>
          </p:nvSpPr>
          <p:spPr>
            <a:xfrm>
              <a:off x="1027198" y="4675691"/>
              <a:ext cx="13879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err="1">
                  <a:solidFill>
                    <a:schemeClr val="bg1"/>
                  </a:solidFill>
                  <a:latin typeface="Montserrat" panose="020B0604020202020204" pitchFamily="2" charset="0"/>
                </a:rPr>
                <a:t>Gà</a:t>
              </a:r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 BBQ</a:t>
              </a:r>
            </a:p>
          </p:txBody>
        </p:sp>
        <p:pic>
          <p:nvPicPr>
            <p:cNvPr id="42" name="Đồ họa 41" descr="Chicken leg outline">
              <a:extLst>
                <a:ext uri="{FF2B5EF4-FFF2-40B4-BE49-F238E27FC236}">
                  <a16:creationId xmlns:a16="http://schemas.microsoft.com/office/drawing/2014/main" id="{3BCC6F9D-B591-4B9C-82E4-EA67F188B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246342" y="4509986"/>
              <a:ext cx="731520" cy="731520"/>
            </a:xfrm>
            <a:prstGeom prst="rect">
              <a:avLst/>
            </a:prstGeom>
          </p:spPr>
        </p:pic>
      </p:grpSp>
      <p:grpSp>
        <p:nvGrpSpPr>
          <p:cNvPr id="15" name="Nhóm 14">
            <a:extLst>
              <a:ext uri="{FF2B5EF4-FFF2-40B4-BE49-F238E27FC236}">
                <a16:creationId xmlns:a16="http://schemas.microsoft.com/office/drawing/2014/main" id="{359E242B-952F-4E6C-8DC2-DE4F334A8D69}"/>
              </a:ext>
            </a:extLst>
          </p:cNvPr>
          <p:cNvGrpSpPr/>
          <p:nvPr/>
        </p:nvGrpSpPr>
        <p:grpSpPr>
          <a:xfrm>
            <a:off x="0" y="0"/>
            <a:ext cx="12188952" cy="1298448"/>
            <a:chOff x="0" y="0"/>
            <a:chExt cx="12188952" cy="1298448"/>
          </a:xfrm>
        </p:grpSpPr>
        <p:sp>
          <p:nvSpPr>
            <p:cNvPr id="16" name="Hình chữ nhật 15">
              <a:extLst>
                <a:ext uri="{FF2B5EF4-FFF2-40B4-BE49-F238E27FC236}">
                  <a16:creationId xmlns:a16="http://schemas.microsoft.com/office/drawing/2014/main" id="{B33BDA4A-00A5-4EE6-8D37-99082D03F07F}"/>
                </a:ext>
              </a:extLst>
            </p:cNvPr>
            <p:cNvSpPr/>
            <p:nvPr/>
          </p:nvSpPr>
          <p:spPr>
            <a:xfrm>
              <a:off x="0" y="0"/>
              <a:ext cx="12188952" cy="129844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Hộp Văn bản 16">
              <a:extLst>
                <a:ext uri="{FF2B5EF4-FFF2-40B4-BE49-F238E27FC236}">
                  <a16:creationId xmlns:a16="http://schemas.microsoft.com/office/drawing/2014/main" id="{0098B78F-81C2-411E-B963-1A2BBFA7CBA5}"/>
                </a:ext>
              </a:extLst>
            </p:cNvPr>
            <p:cNvSpPr txBox="1"/>
            <p:nvPr/>
          </p:nvSpPr>
          <p:spPr>
            <a:xfrm>
              <a:off x="2726871" y="448380"/>
              <a:ext cx="23697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TRANG CHỦ</a:t>
              </a:r>
            </a:p>
          </p:txBody>
        </p:sp>
        <p:sp>
          <p:nvSpPr>
            <p:cNvPr id="19" name="Hộp Văn bản 18">
              <a:extLst>
                <a:ext uri="{FF2B5EF4-FFF2-40B4-BE49-F238E27FC236}">
                  <a16:creationId xmlns:a16="http://schemas.microsoft.com/office/drawing/2014/main" id="{829FACCF-E3BD-432A-BC67-687DC775B619}"/>
                </a:ext>
              </a:extLst>
            </p:cNvPr>
            <p:cNvSpPr txBox="1"/>
            <p:nvPr/>
          </p:nvSpPr>
          <p:spPr>
            <a:xfrm>
              <a:off x="7823507" y="447055"/>
              <a:ext cx="18909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GIỎ HÀNG</a:t>
              </a:r>
            </a:p>
          </p:txBody>
        </p:sp>
        <p:sp>
          <p:nvSpPr>
            <p:cNvPr id="20" name="Hộp Văn bản 19">
              <a:extLst>
                <a:ext uri="{FF2B5EF4-FFF2-40B4-BE49-F238E27FC236}">
                  <a16:creationId xmlns:a16="http://schemas.microsoft.com/office/drawing/2014/main" id="{479315E4-04BB-4596-9BDF-B8558C26D320}"/>
                </a:ext>
              </a:extLst>
            </p:cNvPr>
            <p:cNvSpPr txBox="1"/>
            <p:nvPr/>
          </p:nvSpPr>
          <p:spPr>
            <a:xfrm>
              <a:off x="10088380" y="448380"/>
              <a:ext cx="16246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LIÊN HỆ</a:t>
              </a:r>
            </a:p>
          </p:txBody>
        </p:sp>
        <p:sp>
          <p:nvSpPr>
            <p:cNvPr id="18" name="Hộp Văn bản 17">
              <a:extLst>
                <a:ext uri="{FF2B5EF4-FFF2-40B4-BE49-F238E27FC236}">
                  <a16:creationId xmlns:a16="http://schemas.microsoft.com/office/drawing/2014/main" id="{BD52C674-16EE-41ED-A9C6-24C76B40F7A5}"/>
                </a:ext>
              </a:extLst>
            </p:cNvPr>
            <p:cNvSpPr txBox="1"/>
            <p:nvPr/>
          </p:nvSpPr>
          <p:spPr>
            <a:xfrm>
              <a:off x="5261549" y="448380"/>
              <a:ext cx="19085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THỰC ĐƠN</a:t>
              </a:r>
            </a:p>
          </p:txBody>
        </p:sp>
      </p:grpSp>
      <p:grpSp>
        <p:nvGrpSpPr>
          <p:cNvPr id="2" name="Nhóm 1">
            <a:extLst>
              <a:ext uri="{FF2B5EF4-FFF2-40B4-BE49-F238E27FC236}">
                <a16:creationId xmlns:a16="http://schemas.microsoft.com/office/drawing/2014/main" id="{B65613E5-A5CE-4F02-8216-5A2DCDD3208A}"/>
              </a:ext>
            </a:extLst>
          </p:cNvPr>
          <p:cNvGrpSpPr/>
          <p:nvPr/>
        </p:nvGrpSpPr>
        <p:grpSpPr>
          <a:xfrm>
            <a:off x="3368842" y="1727286"/>
            <a:ext cx="3306239" cy="4556905"/>
            <a:chOff x="3368842" y="1727286"/>
            <a:chExt cx="3306239" cy="4556905"/>
          </a:xfrm>
        </p:grpSpPr>
        <p:sp>
          <p:nvSpPr>
            <p:cNvPr id="63" name="Hình chữ nhật 62">
              <a:extLst>
                <a:ext uri="{FF2B5EF4-FFF2-40B4-BE49-F238E27FC236}">
                  <a16:creationId xmlns:a16="http://schemas.microsoft.com/office/drawing/2014/main" id="{D341095D-4354-4920-8EE9-F4C8706AE1E7}"/>
                </a:ext>
              </a:extLst>
            </p:cNvPr>
            <p:cNvSpPr/>
            <p:nvPr/>
          </p:nvSpPr>
          <p:spPr>
            <a:xfrm>
              <a:off x="3384885" y="1727286"/>
              <a:ext cx="3290196" cy="4556905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Hộp Văn bản 63">
              <a:extLst>
                <a:ext uri="{FF2B5EF4-FFF2-40B4-BE49-F238E27FC236}">
                  <a16:creationId xmlns:a16="http://schemas.microsoft.com/office/drawing/2014/main" id="{27CF4955-069D-4074-B306-C73CAA541AEE}"/>
                </a:ext>
              </a:extLst>
            </p:cNvPr>
            <p:cNvSpPr txBox="1"/>
            <p:nvPr/>
          </p:nvSpPr>
          <p:spPr>
            <a:xfrm>
              <a:off x="3905942" y="3986712"/>
              <a:ext cx="23672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Montserrat" panose="020B0604020202020204" pitchFamily="2" charset="0"/>
                </a:rPr>
                <a:t>Pizza </a:t>
              </a:r>
              <a:r>
                <a:rPr lang="en-US" b="1" dirty="0" err="1">
                  <a:latin typeface="Montserrat" panose="020B0604020202020204" pitchFamily="2" charset="0"/>
                </a:rPr>
                <a:t>Thập</a:t>
              </a:r>
              <a:r>
                <a:rPr lang="en-US" b="1" dirty="0">
                  <a:latin typeface="Montserrat" panose="020B0604020202020204" pitchFamily="2" charset="0"/>
                </a:rPr>
                <a:t> </a:t>
              </a:r>
              <a:r>
                <a:rPr lang="en-US" b="1" dirty="0" err="1">
                  <a:latin typeface="Montserrat" panose="020B0604020202020204" pitchFamily="2" charset="0"/>
                </a:rPr>
                <a:t>Cẩm</a:t>
              </a:r>
              <a:endParaRPr lang="en-US" b="1" dirty="0">
                <a:latin typeface="Montserrat" panose="020B0604020202020204" pitchFamily="2" charset="0"/>
              </a:endParaRPr>
            </a:p>
          </p:txBody>
        </p:sp>
        <p:sp>
          <p:nvSpPr>
            <p:cNvPr id="68" name="Hộp Văn bản 67">
              <a:extLst>
                <a:ext uri="{FF2B5EF4-FFF2-40B4-BE49-F238E27FC236}">
                  <a16:creationId xmlns:a16="http://schemas.microsoft.com/office/drawing/2014/main" id="{36B0997A-010B-4D85-9C57-E80522E87711}"/>
                </a:ext>
              </a:extLst>
            </p:cNvPr>
            <p:cNvSpPr txBox="1"/>
            <p:nvPr/>
          </p:nvSpPr>
          <p:spPr>
            <a:xfrm>
              <a:off x="3368842" y="4426198"/>
              <a:ext cx="3290197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Xốt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Cà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Chua,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Phô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Mai Mozzarella,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Xúc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Xích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Pepperoni,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Thịt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Dăm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Bông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Xúc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Xich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Ý,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Thịt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Bò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Viên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Ớt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Chuông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Xanh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Nấm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Mỡ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Hành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Tây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, Ô-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liu</a:t>
              </a:r>
              <a:endParaRPr lang="en-US" sz="1400" dirty="0">
                <a:latin typeface="Montserrat" panose="00000500000000000000" pitchFamily="2" charset="0"/>
              </a:endParaRPr>
            </a:p>
          </p:txBody>
        </p:sp>
        <p:sp>
          <p:nvSpPr>
            <p:cNvPr id="70" name="Hộp Văn bản 69">
              <a:extLst>
                <a:ext uri="{FF2B5EF4-FFF2-40B4-BE49-F238E27FC236}">
                  <a16:creationId xmlns:a16="http://schemas.microsoft.com/office/drawing/2014/main" id="{93EEA13D-113C-40A2-9875-0D81C10F81BD}"/>
                </a:ext>
              </a:extLst>
            </p:cNvPr>
            <p:cNvSpPr txBox="1"/>
            <p:nvPr/>
          </p:nvSpPr>
          <p:spPr>
            <a:xfrm>
              <a:off x="3830309" y="5660383"/>
              <a:ext cx="23672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C00000"/>
                  </a:solidFill>
                  <a:latin typeface="Montserrat" panose="020B0604020202020204" pitchFamily="2" charset="0"/>
                </a:rPr>
                <a:t>100 000 đ</a:t>
              </a:r>
            </a:p>
          </p:txBody>
        </p:sp>
        <p:pic>
          <p:nvPicPr>
            <p:cNvPr id="60" name="Hình ảnh 59" descr="Ảnh có chứa bánh pizza, thực phẩm, bàn, món ăn&#10;&#10;Mô tả được tạo tự động">
              <a:extLst>
                <a:ext uri="{FF2B5EF4-FFF2-40B4-BE49-F238E27FC236}">
                  <a16:creationId xmlns:a16="http://schemas.microsoft.com/office/drawing/2014/main" id="{53CCCDCD-5839-4580-B0C8-BB8BC5A7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013" y="1745214"/>
              <a:ext cx="3290197" cy="21945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6307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Hình ảnh 71" descr="Ảnh có chứa bằng gỗ, ngoài trời, tòa nhà, cửa&#10;&#10;Mô tả được tạo tự động">
            <a:extLst>
              <a:ext uri="{FF2B5EF4-FFF2-40B4-BE49-F238E27FC236}">
                <a16:creationId xmlns:a16="http://schemas.microsoft.com/office/drawing/2014/main" id="{A0AE6322-27BD-4C9A-95B1-32D7BCA2B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</p:pic>
      <p:sp>
        <p:nvSpPr>
          <p:cNvPr id="69" name="Hình chữ nhật 68">
            <a:extLst>
              <a:ext uri="{FF2B5EF4-FFF2-40B4-BE49-F238E27FC236}">
                <a16:creationId xmlns:a16="http://schemas.microsoft.com/office/drawing/2014/main" id="{BBC95F0B-2020-4340-ACBF-3A497A49A23A}"/>
              </a:ext>
            </a:extLst>
          </p:cNvPr>
          <p:cNvSpPr/>
          <p:nvPr/>
        </p:nvSpPr>
        <p:spPr>
          <a:xfrm>
            <a:off x="4732564" y="2992"/>
            <a:ext cx="2723823" cy="1276156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Hình chữ nhật 12">
            <a:extLst>
              <a:ext uri="{FF2B5EF4-FFF2-40B4-BE49-F238E27FC236}">
                <a16:creationId xmlns:a16="http://schemas.microsoft.com/office/drawing/2014/main" id="{16F7233B-38F5-43DF-B9D1-B7FD48A73954}"/>
              </a:ext>
            </a:extLst>
          </p:cNvPr>
          <p:cNvSpPr/>
          <p:nvPr/>
        </p:nvSpPr>
        <p:spPr>
          <a:xfrm>
            <a:off x="3048" y="1293876"/>
            <a:ext cx="2723823" cy="5568696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" name="Nhóm 50">
            <a:extLst>
              <a:ext uri="{FF2B5EF4-FFF2-40B4-BE49-F238E27FC236}">
                <a16:creationId xmlns:a16="http://schemas.microsoft.com/office/drawing/2014/main" id="{45D72271-C12C-4872-8D86-7C0B8A964BD2}"/>
              </a:ext>
            </a:extLst>
          </p:cNvPr>
          <p:cNvGrpSpPr/>
          <p:nvPr/>
        </p:nvGrpSpPr>
        <p:grpSpPr>
          <a:xfrm>
            <a:off x="3048" y="2074758"/>
            <a:ext cx="2723823" cy="795528"/>
            <a:chOff x="3048" y="2074758"/>
            <a:chExt cx="2723823" cy="795528"/>
          </a:xfrm>
        </p:grpSpPr>
        <p:sp>
          <p:nvSpPr>
            <p:cNvPr id="23" name="Hình chữ nhật 22">
              <a:extLst>
                <a:ext uri="{FF2B5EF4-FFF2-40B4-BE49-F238E27FC236}">
                  <a16:creationId xmlns:a16="http://schemas.microsoft.com/office/drawing/2014/main" id="{1C8A70A3-8DFF-4D2C-8E91-BC030778E77C}"/>
                </a:ext>
              </a:extLst>
            </p:cNvPr>
            <p:cNvSpPr/>
            <p:nvPr/>
          </p:nvSpPr>
          <p:spPr>
            <a:xfrm>
              <a:off x="3048" y="2074758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Hộp Văn bản 6">
              <a:extLst>
                <a:ext uri="{FF2B5EF4-FFF2-40B4-BE49-F238E27FC236}">
                  <a16:creationId xmlns:a16="http://schemas.microsoft.com/office/drawing/2014/main" id="{8B1A7D0D-57A8-4316-BA67-7AB20548670C}"/>
                </a:ext>
              </a:extLst>
            </p:cNvPr>
            <p:cNvSpPr txBox="1"/>
            <p:nvPr/>
          </p:nvSpPr>
          <p:spPr>
            <a:xfrm>
              <a:off x="1027198" y="2272467"/>
              <a:ext cx="13879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err="1">
                  <a:solidFill>
                    <a:schemeClr val="bg1"/>
                  </a:solidFill>
                  <a:latin typeface="Montserrat" panose="020B0604020202020204" pitchFamily="2" charset="0"/>
                </a:rPr>
                <a:t>Đồ</a:t>
              </a:r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Montserrat" panose="020B0604020202020204" pitchFamily="2" charset="0"/>
                </a:rPr>
                <a:t>Uống</a:t>
              </a:r>
              <a:endParaRPr lang="en-US" dirty="0">
                <a:solidFill>
                  <a:schemeClr val="bg1"/>
                </a:solidFill>
                <a:latin typeface="Montserrat" panose="020B0604020202020204" pitchFamily="2" charset="0"/>
              </a:endParaRPr>
            </a:p>
          </p:txBody>
        </p:sp>
        <p:pic>
          <p:nvPicPr>
            <p:cNvPr id="30" name="Đồ họa 29" descr="Frappe Cup outline">
              <a:extLst>
                <a:ext uri="{FF2B5EF4-FFF2-40B4-BE49-F238E27FC236}">
                  <a16:creationId xmlns:a16="http://schemas.microsoft.com/office/drawing/2014/main" id="{40830FB1-BE6A-4232-B95F-6E8E2F352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46342" y="2106762"/>
              <a:ext cx="731520" cy="731520"/>
            </a:xfrm>
            <a:prstGeom prst="rect">
              <a:avLst/>
            </a:prstGeom>
          </p:spPr>
        </p:pic>
      </p:grpSp>
      <p:grpSp>
        <p:nvGrpSpPr>
          <p:cNvPr id="55" name="Nhóm 54">
            <a:extLst>
              <a:ext uri="{FF2B5EF4-FFF2-40B4-BE49-F238E27FC236}">
                <a16:creationId xmlns:a16="http://schemas.microsoft.com/office/drawing/2014/main" id="{D52805E3-A50C-4A34-963D-5E6B8524C0F4}"/>
              </a:ext>
            </a:extLst>
          </p:cNvPr>
          <p:cNvGrpSpPr/>
          <p:nvPr/>
        </p:nvGrpSpPr>
        <p:grpSpPr>
          <a:xfrm>
            <a:off x="3048" y="5278008"/>
            <a:ext cx="2723823" cy="795528"/>
            <a:chOff x="3048" y="5278008"/>
            <a:chExt cx="2723823" cy="795528"/>
          </a:xfrm>
        </p:grpSpPr>
        <p:sp>
          <p:nvSpPr>
            <p:cNvPr id="27" name="Hình chữ nhật 26">
              <a:extLst>
                <a:ext uri="{FF2B5EF4-FFF2-40B4-BE49-F238E27FC236}">
                  <a16:creationId xmlns:a16="http://schemas.microsoft.com/office/drawing/2014/main" id="{79ABC3FA-627F-4443-A3E8-765BC4F7DF1A}"/>
                </a:ext>
              </a:extLst>
            </p:cNvPr>
            <p:cNvSpPr/>
            <p:nvPr/>
          </p:nvSpPr>
          <p:spPr>
            <a:xfrm>
              <a:off x="3048" y="5278008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Hộp Văn bản 10">
              <a:extLst>
                <a:ext uri="{FF2B5EF4-FFF2-40B4-BE49-F238E27FC236}">
                  <a16:creationId xmlns:a16="http://schemas.microsoft.com/office/drawing/2014/main" id="{E137B106-BBD2-441F-AE81-822B6C23FC8B}"/>
                </a:ext>
              </a:extLst>
            </p:cNvPr>
            <p:cNvSpPr txBox="1"/>
            <p:nvPr/>
          </p:nvSpPr>
          <p:spPr>
            <a:xfrm>
              <a:off x="1260095" y="5475717"/>
              <a:ext cx="1155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Combo</a:t>
              </a:r>
            </a:p>
          </p:txBody>
        </p:sp>
        <p:pic>
          <p:nvPicPr>
            <p:cNvPr id="32" name="Đồ họa 31" descr="Grocery bag outline">
              <a:extLst>
                <a:ext uri="{FF2B5EF4-FFF2-40B4-BE49-F238E27FC236}">
                  <a16:creationId xmlns:a16="http://schemas.microsoft.com/office/drawing/2014/main" id="{E67570D7-F5A3-4339-903D-1F4B59F3D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46342" y="5310012"/>
              <a:ext cx="731520" cy="731520"/>
            </a:xfrm>
            <a:prstGeom prst="rect">
              <a:avLst/>
            </a:prstGeom>
          </p:spPr>
        </p:pic>
      </p:grpSp>
      <p:grpSp>
        <p:nvGrpSpPr>
          <p:cNvPr id="56" name="Nhóm 55">
            <a:extLst>
              <a:ext uri="{FF2B5EF4-FFF2-40B4-BE49-F238E27FC236}">
                <a16:creationId xmlns:a16="http://schemas.microsoft.com/office/drawing/2014/main" id="{3017C44D-174C-4273-9186-7EA4749861A2}"/>
              </a:ext>
            </a:extLst>
          </p:cNvPr>
          <p:cNvGrpSpPr/>
          <p:nvPr/>
        </p:nvGrpSpPr>
        <p:grpSpPr>
          <a:xfrm>
            <a:off x="3048" y="6086482"/>
            <a:ext cx="2723823" cy="795528"/>
            <a:chOff x="3048" y="6086482"/>
            <a:chExt cx="2723823" cy="795528"/>
          </a:xfrm>
        </p:grpSpPr>
        <p:sp>
          <p:nvSpPr>
            <p:cNvPr id="28" name="Hình chữ nhật 27">
              <a:extLst>
                <a:ext uri="{FF2B5EF4-FFF2-40B4-BE49-F238E27FC236}">
                  <a16:creationId xmlns:a16="http://schemas.microsoft.com/office/drawing/2014/main" id="{9D81E034-5E5B-4258-AF73-D1824B71C9E9}"/>
                </a:ext>
              </a:extLst>
            </p:cNvPr>
            <p:cNvSpPr/>
            <p:nvPr/>
          </p:nvSpPr>
          <p:spPr>
            <a:xfrm>
              <a:off x="3048" y="6086482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Hộp Văn bản 11">
              <a:extLst>
                <a:ext uri="{FF2B5EF4-FFF2-40B4-BE49-F238E27FC236}">
                  <a16:creationId xmlns:a16="http://schemas.microsoft.com/office/drawing/2014/main" id="{3B3D0BF9-C537-49AD-9AB6-58CC293D627E}"/>
                </a:ext>
              </a:extLst>
            </p:cNvPr>
            <p:cNvSpPr txBox="1"/>
            <p:nvPr/>
          </p:nvSpPr>
          <p:spPr>
            <a:xfrm>
              <a:off x="1452019" y="6284191"/>
              <a:ext cx="963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Menu</a:t>
              </a:r>
            </a:p>
          </p:txBody>
        </p:sp>
        <p:pic>
          <p:nvPicPr>
            <p:cNvPr id="34" name="Đồ họa 33" descr="Menu outline">
              <a:extLst>
                <a:ext uri="{FF2B5EF4-FFF2-40B4-BE49-F238E27FC236}">
                  <a16:creationId xmlns:a16="http://schemas.microsoft.com/office/drawing/2014/main" id="{529A0929-086C-4E22-A902-976B34AE1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46342" y="6118486"/>
              <a:ext cx="731520" cy="731520"/>
            </a:xfrm>
            <a:prstGeom prst="rect">
              <a:avLst/>
            </a:prstGeom>
          </p:spPr>
        </p:pic>
      </p:grpSp>
      <p:grpSp>
        <p:nvGrpSpPr>
          <p:cNvPr id="53" name="Nhóm 52">
            <a:extLst>
              <a:ext uri="{FF2B5EF4-FFF2-40B4-BE49-F238E27FC236}">
                <a16:creationId xmlns:a16="http://schemas.microsoft.com/office/drawing/2014/main" id="{B930194D-7BA4-4EDC-A377-17BE5F44A2D0}"/>
              </a:ext>
            </a:extLst>
          </p:cNvPr>
          <p:cNvGrpSpPr/>
          <p:nvPr/>
        </p:nvGrpSpPr>
        <p:grpSpPr>
          <a:xfrm>
            <a:off x="3048" y="3676343"/>
            <a:ext cx="2723823" cy="795528"/>
            <a:chOff x="3048" y="3676343"/>
            <a:chExt cx="2723823" cy="795528"/>
          </a:xfrm>
        </p:grpSpPr>
        <p:sp>
          <p:nvSpPr>
            <p:cNvPr id="25" name="Hình chữ nhật 24">
              <a:extLst>
                <a:ext uri="{FF2B5EF4-FFF2-40B4-BE49-F238E27FC236}">
                  <a16:creationId xmlns:a16="http://schemas.microsoft.com/office/drawing/2014/main" id="{454C0455-EA0C-45D5-9041-F2D8B4515359}"/>
                </a:ext>
              </a:extLst>
            </p:cNvPr>
            <p:cNvSpPr/>
            <p:nvPr/>
          </p:nvSpPr>
          <p:spPr>
            <a:xfrm>
              <a:off x="3048" y="3676343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Hộp Văn bản 9">
              <a:extLst>
                <a:ext uri="{FF2B5EF4-FFF2-40B4-BE49-F238E27FC236}">
                  <a16:creationId xmlns:a16="http://schemas.microsoft.com/office/drawing/2014/main" id="{B46505E4-FA27-445A-BA27-346F2531BD52}"/>
                </a:ext>
              </a:extLst>
            </p:cNvPr>
            <p:cNvSpPr txBox="1"/>
            <p:nvPr/>
          </p:nvSpPr>
          <p:spPr>
            <a:xfrm>
              <a:off x="1452019" y="3874052"/>
              <a:ext cx="963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err="1">
                  <a:solidFill>
                    <a:schemeClr val="bg1"/>
                  </a:solidFill>
                  <a:latin typeface="Montserrat" panose="020B0604020202020204" pitchFamily="2" charset="0"/>
                </a:rPr>
                <a:t>Mì</a:t>
              </a:r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 Ý</a:t>
              </a:r>
            </a:p>
          </p:txBody>
        </p:sp>
        <p:pic>
          <p:nvPicPr>
            <p:cNvPr id="36" name="Đồ họa 35" descr="Pasta outline">
              <a:extLst>
                <a:ext uri="{FF2B5EF4-FFF2-40B4-BE49-F238E27FC236}">
                  <a16:creationId xmlns:a16="http://schemas.microsoft.com/office/drawing/2014/main" id="{2E3E4A71-F080-451C-8B7A-9E88202E268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46342" y="3708347"/>
              <a:ext cx="731520" cy="731520"/>
            </a:xfrm>
            <a:prstGeom prst="rect">
              <a:avLst/>
            </a:prstGeom>
          </p:spPr>
        </p:pic>
      </p:grpSp>
      <p:grpSp>
        <p:nvGrpSpPr>
          <p:cNvPr id="52" name="Nhóm 51">
            <a:extLst>
              <a:ext uri="{FF2B5EF4-FFF2-40B4-BE49-F238E27FC236}">
                <a16:creationId xmlns:a16="http://schemas.microsoft.com/office/drawing/2014/main" id="{53AB14F4-32D1-4ED6-A66E-C7AD315D6DB9}"/>
              </a:ext>
            </a:extLst>
          </p:cNvPr>
          <p:cNvGrpSpPr/>
          <p:nvPr/>
        </p:nvGrpSpPr>
        <p:grpSpPr>
          <a:xfrm>
            <a:off x="3048" y="2875122"/>
            <a:ext cx="2723823" cy="795528"/>
            <a:chOff x="3048" y="2875122"/>
            <a:chExt cx="2723823" cy="795528"/>
          </a:xfrm>
        </p:grpSpPr>
        <p:sp>
          <p:nvSpPr>
            <p:cNvPr id="24" name="Hình chữ nhật 23">
              <a:extLst>
                <a:ext uri="{FF2B5EF4-FFF2-40B4-BE49-F238E27FC236}">
                  <a16:creationId xmlns:a16="http://schemas.microsoft.com/office/drawing/2014/main" id="{B34B9C73-1BBF-4187-A34C-48CC80662A96}"/>
                </a:ext>
              </a:extLst>
            </p:cNvPr>
            <p:cNvSpPr/>
            <p:nvPr/>
          </p:nvSpPr>
          <p:spPr>
            <a:xfrm>
              <a:off x="3048" y="2875122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Hộp Văn bản 7">
              <a:extLst>
                <a:ext uri="{FF2B5EF4-FFF2-40B4-BE49-F238E27FC236}">
                  <a16:creationId xmlns:a16="http://schemas.microsoft.com/office/drawing/2014/main" id="{106B1FEC-8F4C-4812-9D71-4777E2D51F8B}"/>
                </a:ext>
              </a:extLst>
            </p:cNvPr>
            <p:cNvSpPr txBox="1"/>
            <p:nvPr/>
          </p:nvSpPr>
          <p:spPr>
            <a:xfrm>
              <a:off x="1388429" y="3072831"/>
              <a:ext cx="10266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Salad</a:t>
              </a:r>
            </a:p>
          </p:txBody>
        </p:sp>
        <p:pic>
          <p:nvPicPr>
            <p:cNvPr id="38" name="Đồ họa 37" descr="Popcorn outline">
              <a:extLst>
                <a:ext uri="{FF2B5EF4-FFF2-40B4-BE49-F238E27FC236}">
                  <a16:creationId xmlns:a16="http://schemas.microsoft.com/office/drawing/2014/main" id="{750BACDA-226A-4B90-859F-E2867C912C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246342" y="2907126"/>
              <a:ext cx="731520" cy="731520"/>
            </a:xfrm>
            <a:prstGeom prst="rect">
              <a:avLst/>
            </a:prstGeom>
          </p:spPr>
        </p:pic>
      </p:grpSp>
      <p:grpSp>
        <p:nvGrpSpPr>
          <p:cNvPr id="50" name="Nhóm 49">
            <a:extLst>
              <a:ext uri="{FF2B5EF4-FFF2-40B4-BE49-F238E27FC236}">
                <a16:creationId xmlns:a16="http://schemas.microsoft.com/office/drawing/2014/main" id="{CDF677ED-6AA0-49FD-9F3B-5121681D3122}"/>
              </a:ext>
            </a:extLst>
          </p:cNvPr>
          <p:cNvGrpSpPr/>
          <p:nvPr/>
        </p:nvGrpSpPr>
        <p:grpSpPr>
          <a:xfrm>
            <a:off x="3048" y="1279150"/>
            <a:ext cx="2723823" cy="795528"/>
            <a:chOff x="3048" y="1279150"/>
            <a:chExt cx="2723823" cy="795528"/>
          </a:xfrm>
        </p:grpSpPr>
        <p:sp>
          <p:nvSpPr>
            <p:cNvPr id="22" name="Hình chữ nhật 21">
              <a:extLst>
                <a:ext uri="{FF2B5EF4-FFF2-40B4-BE49-F238E27FC236}">
                  <a16:creationId xmlns:a16="http://schemas.microsoft.com/office/drawing/2014/main" id="{DA335F82-F0AF-4B97-A54F-312D537673D5}"/>
                </a:ext>
              </a:extLst>
            </p:cNvPr>
            <p:cNvSpPr/>
            <p:nvPr/>
          </p:nvSpPr>
          <p:spPr>
            <a:xfrm>
              <a:off x="3048" y="1279150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000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Hộp Văn bản 5">
              <a:extLst>
                <a:ext uri="{FF2B5EF4-FFF2-40B4-BE49-F238E27FC236}">
                  <a16:creationId xmlns:a16="http://schemas.microsoft.com/office/drawing/2014/main" id="{2A8C2B0A-2FEE-45E9-AAF8-6C093751AA30}"/>
                </a:ext>
              </a:extLst>
            </p:cNvPr>
            <p:cNvSpPr txBox="1"/>
            <p:nvPr/>
          </p:nvSpPr>
          <p:spPr>
            <a:xfrm>
              <a:off x="1564609" y="1476859"/>
              <a:ext cx="8505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Pizza</a:t>
              </a:r>
            </a:p>
          </p:txBody>
        </p:sp>
        <p:pic>
          <p:nvPicPr>
            <p:cNvPr id="40" name="Đồ họa 39" descr="Whole pizza outline">
              <a:extLst>
                <a:ext uri="{FF2B5EF4-FFF2-40B4-BE49-F238E27FC236}">
                  <a16:creationId xmlns:a16="http://schemas.microsoft.com/office/drawing/2014/main" id="{FF03515F-C5DD-4BDB-8A78-4D8C8CDAF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246342" y="1311154"/>
              <a:ext cx="731520" cy="731520"/>
            </a:xfrm>
            <a:prstGeom prst="rect">
              <a:avLst/>
            </a:prstGeom>
          </p:spPr>
        </p:pic>
      </p:grpSp>
      <p:grpSp>
        <p:nvGrpSpPr>
          <p:cNvPr id="54" name="Nhóm 53">
            <a:extLst>
              <a:ext uri="{FF2B5EF4-FFF2-40B4-BE49-F238E27FC236}">
                <a16:creationId xmlns:a16="http://schemas.microsoft.com/office/drawing/2014/main" id="{D47F7265-BA1E-46D3-9925-3196DF525913}"/>
              </a:ext>
            </a:extLst>
          </p:cNvPr>
          <p:cNvGrpSpPr/>
          <p:nvPr/>
        </p:nvGrpSpPr>
        <p:grpSpPr>
          <a:xfrm>
            <a:off x="3048" y="4477982"/>
            <a:ext cx="2723823" cy="795528"/>
            <a:chOff x="3048" y="4477982"/>
            <a:chExt cx="2723823" cy="795528"/>
          </a:xfrm>
        </p:grpSpPr>
        <p:sp>
          <p:nvSpPr>
            <p:cNvPr id="26" name="Hình chữ nhật 25">
              <a:extLst>
                <a:ext uri="{FF2B5EF4-FFF2-40B4-BE49-F238E27FC236}">
                  <a16:creationId xmlns:a16="http://schemas.microsoft.com/office/drawing/2014/main" id="{CBED55A8-B399-476E-B9EC-F6255C2BBCBE}"/>
                </a:ext>
              </a:extLst>
            </p:cNvPr>
            <p:cNvSpPr/>
            <p:nvPr/>
          </p:nvSpPr>
          <p:spPr>
            <a:xfrm>
              <a:off x="3048" y="4477982"/>
              <a:ext cx="2723823" cy="79552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0"/>
              </a:schemeClr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Hộp Văn bản 8">
              <a:extLst>
                <a:ext uri="{FF2B5EF4-FFF2-40B4-BE49-F238E27FC236}">
                  <a16:creationId xmlns:a16="http://schemas.microsoft.com/office/drawing/2014/main" id="{9A1E9C1C-AF6E-4957-8FF1-9429C8667681}"/>
                </a:ext>
              </a:extLst>
            </p:cNvPr>
            <p:cNvSpPr txBox="1"/>
            <p:nvPr/>
          </p:nvSpPr>
          <p:spPr>
            <a:xfrm>
              <a:off x="1027198" y="4675691"/>
              <a:ext cx="13879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err="1">
                  <a:solidFill>
                    <a:schemeClr val="bg1"/>
                  </a:solidFill>
                  <a:latin typeface="Montserrat" panose="020B0604020202020204" pitchFamily="2" charset="0"/>
                </a:rPr>
                <a:t>Gà</a:t>
              </a:r>
              <a:r>
                <a:rPr lang="en-US" dirty="0">
                  <a:solidFill>
                    <a:schemeClr val="bg1"/>
                  </a:solidFill>
                  <a:latin typeface="Montserrat" panose="020B0604020202020204" pitchFamily="2" charset="0"/>
                </a:rPr>
                <a:t> BBQ</a:t>
              </a:r>
            </a:p>
          </p:txBody>
        </p:sp>
        <p:pic>
          <p:nvPicPr>
            <p:cNvPr id="42" name="Đồ họa 41" descr="Chicken leg outline">
              <a:extLst>
                <a:ext uri="{FF2B5EF4-FFF2-40B4-BE49-F238E27FC236}">
                  <a16:creationId xmlns:a16="http://schemas.microsoft.com/office/drawing/2014/main" id="{3BCC6F9D-B591-4B9C-82E4-EA67F188B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246342" y="4509986"/>
              <a:ext cx="731520" cy="731520"/>
            </a:xfrm>
            <a:prstGeom prst="rect">
              <a:avLst/>
            </a:prstGeom>
          </p:spPr>
        </p:pic>
      </p:grpSp>
      <p:grpSp>
        <p:nvGrpSpPr>
          <p:cNvPr id="15" name="Nhóm 14">
            <a:extLst>
              <a:ext uri="{FF2B5EF4-FFF2-40B4-BE49-F238E27FC236}">
                <a16:creationId xmlns:a16="http://schemas.microsoft.com/office/drawing/2014/main" id="{359E242B-952F-4E6C-8DC2-DE4F334A8D69}"/>
              </a:ext>
            </a:extLst>
          </p:cNvPr>
          <p:cNvGrpSpPr/>
          <p:nvPr/>
        </p:nvGrpSpPr>
        <p:grpSpPr>
          <a:xfrm>
            <a:off x="0" y="0"/>
            <a:ext cx="12188952" cy="1298448"/>
            <a:chOff x="0" y="0"/>
            <a:chExt cx="12188952" cy="1298448"/>
          </a:xfrm>
        </p:grpSpPr>
        <p:sp>
          <p:nvSpPr>
            <p:cNvPr id="16" name="Hình chữ nhật 15">
              <a:extLst>
                <a:ext uri="{FF2B5EF4-FFF2-40B4-BE49-F238E27FC236}">
                  <a16:creationId xmlns:a16="http://schemas.microsoft.com/office/drawing/2014/main" id="{B33BDA4A-00A5-4EE6-8D37-99082D03F07F}"/>
                </a:ext>
              </a:extLst>
            </p:cNvPr>
            <p:cNvSpPr/>
            <p:nvPr/>
          </p:nvSpPr>
          <p:spPr>
            <a:xfrm>
              <a:off x="0" y="0"/>
              <a:ext cx="12188952" cy="129844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Hộp Văn bản 16">
              <a:extLst>
                <a:ext uri="{FF2B5EF4-FFF2-40B4-BE49-F238E27FC236}">
                  <a16:creationId xmlns:a16="http://schemas.microsoft.com/office/drawing/2014/main" id="{0098B78F-81C2-411E-B963-1A2BBFA7CBA5}"/>
                </a:ext>
              </a:extLst>
            </p:cNvPr>
            <p:cNvSpPr txBox="1"/>
            <p:nvPr/>
          </p:nvSpPr>
          <p:spPr>
            <a:xfrm>
              <a:off x="2726871" y="448380"/>
              <a:ext cx="23697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TRANG CHỦ</a:t>
              </a:r>
            </a:p>
          </p:txBody>
        </p:sp>
        <p:sp>
          <p:nvSpPr>
            <p:cNvPr id="19" name="Hộp Văn bản 18">
              <a:extLst>
                <a:ext uri="{FF2B5EF4-FFF2-40B4-BE49-F238E27FC236}">
                  <a16:creationId xmlns:a16="http://schemas.microsoft.com/office/drawing/2014/main" id="{829FACCF-E3BD-432A-BC67-687DC775B619}"/>
                </a:ext>
              </a:extLst>
            </p:cNvPr>
            <p:cNvSpPr txBox="1"/>
            <p:nvPr/>
          </p:nvSpPr>
          <p:spPr>
            <a:xfrm>
              <a:off x="7823507" y="447055"/>
              <a:ext cx="18909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GIỎ HÀNG</a:t>
              </a:r>
            </a:p>
          </p:txBody>
        </p:sp>
        <p:sp>
          <p:nvSpPr>
            <p:cNvPr id="20" name="Hộp Văn bản 19">
              <a:extLst>
                <a:ext uri="{FF2B5EF4-FFF2-40B4-BE49-F238E27FC236}">
                  <a16:creationId xmlns:a16="http://schemas.microsoft.com/office/drawing/2014/main" id="{479315E4-04BB-4596-9BDF-B8558C26D320}"/>
                </a:ext>
              </a:extLst>
            </p:cNvPr>
            <p:cNvSpPr txBox="1"/>
            <p:nvPr/>
          </p:nvSpPr>
          <p:spPr>
            <a:xfrm>
              <a:off x="10088380" y="448380"/>
              <a:ext cx="16246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LIÊN HỆ</a:t>
              </a:r>
            </a:p>
          </p:txBody>
        </p:sp>
        <p:sp>
          <p:nvSpPr>
            <p:cNvPr id="18" name="Hộp Văn bản 17">
              <a:extLst>
                <a:ext uri="{FF2B5EF4-FFF2-40B4-BE49-F238E27FC236}">
                  <a16:creationId xmlns:a16="http://schemas.microsoft.com/office/drawing/2014/main" id="{BD52C674-16EE-41ED-A9C6-24C76B40F7A5}"/>
                </a:ext>
              </a:extLst>
            </p:cNvPr>
            <p:cNvSpPr txBox="1"/>
            <p:nvPr/>
          </p:nvSpPr>
          <p:spPr>
            <a:xfrm>
              <a:off x="5261549" y="448380"/>
              <a:ext cx="19085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THỰC ĐƠN</a:t>
              </a:r>
            </a:p>
          </p:txBody>
        </p:sp>
      </p:grpSp>
      <p:grpSp>
        <p:nvGrpSpPr>
          <p:cNvPr id="2" name="Nhóm 1">
            <a:extLst>
              <a:ext uri="{FF2B5EF4-FFF2-40B4-BE49-F238E27FC236}">
                <a16:creationId xmlns:a16="http://schemas.microsoft.com/office/drawing/2014/main" id="{B65613E5-A5CE-4F02-8216-5A2DCDD3208A}"/>
              </a:ext>
            </a:extLst>
          </p:cNvPr>
          <p:cNvGrpSpPr/>
          <p:nvPr/>
        </p:nvGrpSpPr>
        <p:grpSpPr>
          <a:xfrm>
            <a:off x="3368842" y="1727286"/>
            <a:ext cx="3306239" cy="4556905"/>
            <a:chOff x="3368842" y="1727286"/>
            <a:chExt cx="3306239" cy="4556905"/>
          </a:xfrm>
        </p:grpSpPr>
        <p:sp>
          <p:nvSpPr>
            <p:cNvPr id="63" name="Hình chữ nhật 62">
              <a:extLst>
                <a:ext uri="{FF2B5EF4-FFF2-40B4-BE49-F238E27FC236}">
                  <a16:creationId xmlns:a16="http://schemas.microsoft.com/office/drawing/2014/main" id="{D341095D-4354-4920-8EE9-F4C8706AE1E7}"/>
                </a:ext>
              </a:extLst>
            </p:cNvPr>
            <p:cNvSpPr/>
            <p:nvPr/>
          </p:nvSpPr>
          <p:spPr>
            <a:xfrm>
              <a:off x="3384885" y="1727286"/>
              <a:ext cx="3290196" cy="4556905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Hộp Văn bản 63">
              <a:extLst>
                <a:ext uri="{FF2B5EF4-FFF2-40B4-BE49-F238E27FC236}">
                  <a16:creationId xmlns:a16="http://schemas.microsoft.com/office/drawing/2014/main" id="{27CF4955-069D-4074-B306-C73CAA541AEE}"/>
                </a:ext>
              </a:extLst>
            </p:cNvPr>
            <p:cNvSpPr txBox="1"/>
            <p:nvPr/>
          </p:nvSpPr>
          <p:spPr>
            <a:xfrm>
              <a:off x="3905942" y="3986712"/>
              <a:ext cx="23672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Montserrat" panose="020B0604020202020204" pitchFamily="2" charset="0"/>
                </a:rPr>
                <a:t>Pizza </a:t>
              </a:r>
              <a:r>
                <a:rPr lang="en-US" b="1" dirty="0" err="1">
                  <a:latin typeface="Montserrat" panose="020B0604020202020204" pitchFamily="2" charset="0"/>
                </a:rPr>
                <a:t>Thập</a:t>
              </a:r>
              <a:r>
                <a:rPr lang="en-US" b="1" dirty="0">
                  <a:latin typeface="Montserrat" panose="020B0604020202020204" pitchFamily="2" charset="0"/>
                </a:rPr>
                <a:t> </a:t>
              </a:r>
              <a:r>
                <a:rPr lang="en-US" b="1" dirty="0" err="1">
                  <a:latin typeface="Montserrat" panose="020B0604020202020204" pitchFamily="2" charset="0"/>
                </a:rPr>
                <a:t>Cẩm</a:t>
              </a:r>
              <a:endParaRPr lang="en-US" b="1" dirty="0">
                <a:latin typeface="Montserrat" panose="020B0604020202020204" pitchFamily="2" charset="0"/>
              </a:endParaRPr>
            </a:p>
          </p:txBody>
        </p:sp>
        <p:sp>
          <p:nvSpPr>
            <p:cNvPr id="68" name="Hộp Văn bản 67">
              <a:extLst>
                <a:ext uri="{FF2B5EF4-FFF2-40B4-BE49-F238E27FC236}">
                  <a16:creationId xmlns:a16="http://schemas.microsoft.com/office/drawing/2014/main" id="{36B0997A-010B-4D85-9C57-E80522E87711}"/>
                </a:ext>
              </a:extLst>
            </p:cNvPr>
            <p:cNvSpPr txBox="1"/>
            <p:nvPr/>
          </p:nvSpPr>
          <p:spPr>
            <a:xfrm>
              <a:off x="3368842" y="4426198"/>
              <a:ext cx="3290197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Xốt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Cà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Chua,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Phô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Mai Mozzarella,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Xúc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Xích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Pepperoni,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Thịt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Dăm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Bông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Xúc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Xich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Ý,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Thịt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Bò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Viên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Ớt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Chuông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Xanh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Nấm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Mỡ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,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Hành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 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Tây</a:t>
              </a:r>
              <a:r>
                <a:rPr lang="en-US" sz="1400" b="0" i="0" dirty="0">
                  <a:effectLst/>
                  <a:latin typeface="Montserrat" panose="00000500000000000000" pitchFamily="2" charset="0"/>
                </a:rPr>
                <a:t>, Ô-</a:t>
              </a:r>
              <a:r>
                <a:rPr lang="en-US" sz="1400" b="0" i="0" dirty="0" err="1">
                  <a:effectLst/>
                  <a:latin typeface="Montserrat" panose="00000500000000000000" pitchFamily="2" charset="0"/>
                </a:rPr>
                <a:t>liu</a:t>
              </a:r>
              <a:endParaRPr lang="en-US" sz="1400" dirty="0">
                <a:latin typeface="Montserrat" panose="00000500000000000000" pitchFamily="2" charset="0"/>
              </a:endParaRPr>
            </a:p>
          </p:txBody>
        </p:sp>
        <p:sp>
          <p:nvSpPr>
            <p:cNvPr id="70" name="Hộp Văn bản 69">
              <a:extLst>
                <a:ext uri="{FF2B5EF4-FFF2-40B4-BE49-F238E27FC236}">
                  <a16:creationId xmlns:a16="http://schemas.microsoft.com/office/drawing/2014/main" id="{93EEA13D-113C-40A2-9875-0D81C10F81BD}"/>
                </a:ext>
              </a:extLst>
            </p:cNvPr>
            <p:cNvSpPr txBox="1"/>
            <p:nvPr/>
          </p:nvSpPr>
          <p:spPr>
            <a:xfrm>
              <a:off x="3830309" y="5660383"/>
              <a:ext cx="23672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C00000"/>
                  </a:solidFill>
                  <a:latin typeface="Montserrat" panose="020B0604020202020204" pitchFamily="2" charset="0"/>
                </a:rPr>
                <a:t>100 000 đ</a:t>
              </a:r>
            </a:p>
          </p:txBody>
        </p:sp>
        <p:pic>
          <p:nvPicPr>
            <p:cNvPr id="60" name="Hình ảnh 59" descr="Ảnh có chứa bánh pizza, thực phẩm, bàn, món ăn&#10;&#10;Mô tả được tạo tự động">
              <a:extLst>
                <a:ext uri="{FF2B5EF4-FFF2-40B4-BE49-F238E27FC236}">
                  <a16:creationId xmlns:a16="http://schemas.microsoft.com/office/drawing/2014/main" id="{53CCCDCD-5839-4580-B0C8-BB8BC5A7A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013" y="1745214"/>
              <a:ext cx="3290197" cy="2194560"/>
            </a:xfrm>
            <a:prstGeom prst="rect">
              <a:avLst/>
            </a:prstGeom>
          </p:spPr>
        </p:pic>
      </p:grpSp>
      <p:sp>
        <p:nvSpPr>
          <p:cNvPr id="67" name="Hình chữ nhật 66">
            <a:extLst>
              <a:ext uri="{FF2B5EF4-FFF2-40B4-BE49-F238E27FC236}">
                <a16:creationId xmlns:a16="http://schemas.microsoft.com/office/drawing/2014/main" id="{3A2C5FD6-2261-458C-915F-A5BFF1AA1D25}"/>
              </a:ext>
            </a:extLst>
          </p:cNvPr>
          <p:cNvSpPr/>
          <p:nvPr/>
        </p:nvSpPr>
        <p:spPr>
          <a:xfrm>
            <a:off x="0" y="2993"/>
            <a:ext cx="12188952" cy="6855008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Hình ảnh 3" descr="Ảnh có chứa bánh pizza, thực phẩm, bàn, món ăn&#10;&#10;Mô tả được tạo tự động">
            <a:extLst>
              <a:ext uri="{FF2B5EF4-FFF2-40B4-BE49-F238E27FC236}">
                <a16:creationId xmlns:a16="http://schemas.microsoft.com/office/drawing/2014/main" id="{2E7FD9DB-2BB4-4A7F-BC54-A487F08063B3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4" t="5724" r="47767" b="4929"/>
          <a:stretch/>
        </p:blipFill>
        <p:spPr>
          <a:xfrm>
            <a:off x="3119045" y="573809"/>
            <a:ext cx="2577515" cy="5710382"/>
          </a:xfrm>
          <a:prstGeom prst="rect">
            <a:avLst/>
          </a:prstGeom>
        </p:spPr>
      </p:pic>
      <p:sp>
        <p:nvSpPr>
          <p:cNvPr id="5" name="Hình chữ nhật 4">
            <a:extLst>
              <a:ext uri="{FF2B5EF4-FFF2-40B4-BE49-F238E27FC236}">
                <a16:creationId xmlns:a16="http://schemas.microsoft.com/office/drawing/2014/main" id="{834BF4C1-B053-4A93-948B-6A7191617D20}"/>
              </a:ext>
            </a:extLst>
          </p:cNvPr>
          <p:cNvSpPr/>
          <p:nvPr/>
        </p:nvSpPr>
        <p:spPr>
          <a:xfrm>
            <a:off x="5677677" y="585814"/>
            <a:ext cx="4594717" cy="57103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Hộp Văn bản 70">
            <a:extLst>
              <a:ext uri="{FF2B5EF4-FFF2-40B4-BE49-F238E27FC236}">
                <a16:creationId xmlns:a16="http://schemas.microsoft.com/office/drawing/2014/main" id="{718072A8-48AC-4292-85D8-BFF3E6BC0C8D}"/>
              </a:ext>
            </a:extLst>
          </p:cNvPr>
          <p:cNvSpPr txBox="1"/>
          <p:nvPr/>
        </p:nvSpPr>
        <p:spPr>
          <a:xfrm>
            <a:off x="5729457" y="712292"/>
            <a:ext cx="23672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Montserrat" panose="020B0604020202020204" pitchFamily="2" charset="0"/>
              </a:rPr>
              <a:t>Pizza </a:t>
            </a:r>
            <a:r>
              <a:rPr lang="en-US" sz="1600" b="1" dirty="0" err="1">
                <a:latin typeface="Montserrat" panose="020B0604020202020204" pitchFamily="2" charset="0"/>
              </a:rPr>
              <a:t>Thập</a:t>
            </a:r>
            <a:r>
              <a:rPr lang="en-US" sz="1600" b="1" dirty="0">
                <a:latin typeface="Montserrat" panose="020B0604020202020204" pitchFamily="2" charset="0"/>
              </a:rPr>
              <a:t> </a:t>
            </a:r>
            <a:r>
              <a:rPr lang="en-US" sz="1600" b="1" dirty="0" err="1">
                <a:latin typeface="Montserrat" panose="020B0604020202020204" pitchFamily="2" charset="0"/>
              </a:rPr>
              <a:t>Cẩm</a:t>
            </a:r>
            <a:endParaRPr lang="en-US" sz="1600" b="1" dirty="0">
              <a:latin typeface="Montserrat" panose="020B0604020202020204" pitchFamily="2" charset="0"/>
            </a:endParaRPr>
          </a:p>
        </p:txBody>
      </p:sp>
      <p:sp>
        <p:nvSpPr>
          <p:cNvPr id="73" name="Hộp Văn bản 72">
            <a:extLst>
              <a:ext uri="{FF2B5EF4-FFF2-40B4-BE49-F238E27FC236}">
                <a16:creationId xmlns:a16="http://schemas.microsoft.com/office/drawing/2014/main" id="{DB343CEC-285B-49AF-9A4A-3BE8C4CDE1FF}"/>
              </a:ext>
            </a:extLst>
          </p:cNvPr>
          <p:cNvSpPr txBox="1"/>
          <p:nvPr/>
        </p:nvSpPr>
        <p:spPr>
          <a:xfrm>
            <a:off x="5674630" y="1049537"/>
            <a:ext cx="4594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 err="1">
                <a:effectLst/>
                <a:latin typeface="Montserrat" panose="00000500000000000000" pitchFamily="2" charset="0"/>
              </a:rPr>
              <a:t>Xốt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Cà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Chua,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Phô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Mai Mozzarella,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Xúc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Xích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Pepperoni,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Thịt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Dăm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Bông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,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Xúc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Xich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Ý,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Thịt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Bò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Viên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,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Ớt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Chuông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Xanh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,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Nấm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Mỡ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,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Hành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 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Tây</a:t>
            </a:r>
            <a:r>
              <a:rPr lang="en-US" sz="1200" b="0" i="0" dirty="0">
                <a:effectLst/>
                <a:latin typeface="Montserrat" panose="00000500000000000000" pitchFamily="2" charset="0"/>
              </a:rPr>
              <a:t>, Ô-</a:t>
            </a:r>
            <a:r>
              <a:rPr lang="en-US" sz="1200" b="0" i="0" dirty="0" err="1">
                <a:effectLst/>
                <a:latin typeface="Montserrat" panose="00000500000000000000" pitchFamily="2" charset="0"/>
              </a:rPr>
              <a:t>liu</a:t>
            </a:r>
            <a:endParaRPr lang="en-US" sz="1200" dirty="0">
              <a:latin typeface="Montserrat" panose="00000500000000000000" pitchFamily="2" charset="0"/>
            </a:endParaRPr>
          </a:p>
        </p:txBody>
      </p:sp>
      <p:sp>
        <p:nvSpPr>
          <p:cNvPr id="74" name="Hộp Văn bản 73">
            <a:extLst>
              <a:ext uri="{FF2B5EF4-FFF2-40B4-BE49-F238E27FC236}">
                <a16:creationId xmlns:a16="http://schemas.microsoft.com/office/drawing/2014/main" id="{229D42BB-A9AD-44CF-B470-DE4D310B830C}"/>
              </a:ext>
            </a:extLst>
          </p:cNvPr>
          <p:cNvSpPr txBox="1"/>
          <p:nvPr/>
        </p:nvSpPr>
        <p:spPr>
          <a:xfrm>
            <a:off x="8404350" y="5726860"/>
            <a:ext cx="23672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>
                <a:solidFill>
                  <a:srgbClr val="C00000"/>
                </a:solidFill>
                <a:latin typeface="Montserrat" panose="020B0604020202020204" pitchFamily="2" charset="0"/>
              </a:rPr>
              <a:t>Thêm</a:t>
            </a:r>
            <a:r>
              <a:rPr lang="en-US" sz="1200" b="1" dirty="0">
                <a:solidFill>
                  <a:srgbClr val="C00000"/>
                </a:solidFill>
                <a:latin typeface="Montserrat" panose="020B0604020202020204" pitchFamily="2" charset="0"/>
              </a:rPr>
              <a:t> </a:t>
            </a:r>
            <a:r>
              <a:rPr lang="en-US" sz="1200" b="1" dirty="0" err="1">
                <a:solidFill>
                  <a:srgbClr val="C00000"/>
                </a:solidFill>
                <a:latin typeface="Montserrat" panose="020B0604020202020204" pitchFamily="2" charset="0"/>
              </a:rPr>
              <a:t>vào</a:t>
            </a:r>
            <a:r>
              <a:rPr lang="en-US" sz="1200" b="1" dirty="0">
                <a:solidFill>
                  <a:srgbClr val="C00000"/>
                </a:solidFill>
                <a:latin typeface="Montserrat" panose="020B0604020202020204" pitchFamily="2" charset="0"/>
              </a:rPr>
              <a:t> </a:t>
            </a:r>
            <a:r>
              <a:rPr lang="en-US" sz="1200" b="1" dirty="0" err="1">
                <a:solidFill>
                  <a:srgbClr val="C00000"/>
                </a:solidFill>
                <a:latin typeface="Montserrat" panose="020B0604020202020204" pitchFamily="2" charset="0"/>
              </a:rPr>
              <a:t>giỏ</a:t>
            </a:r>
            <a:endParaRPr lang="en-US" sz="1200" b="1" dirty="0">
              <a:solidFill>
                <a:srgbClr val="C00000"/>
              </a:solidFill>
              <a:latin typeface="Montserrat" panose="020B0604020202020204" pitchFamily="2" charset="0"/>
            </a:endParaRPr>
          </a:p>
        </p:txBody>
      </p:sp>
      <p:sp>
        <p:nvSpPr>
          <p:cNvPr id="75" name="Hộp Văn bản 74">
            <a:extLst>
              <a:ext uri="{FF2B5EF4-FFF2-40B4-BE49-F238E27FC236}">
                <a16:creationId xmlns:a16="http://schemas.microsoft.com/office/drawing/2014/main" id="{397936F0-DDE8-48DE-8F20-EB0D9A6C9F24}"/>
              </a:ext>
            </a:extLst>
          </p:cNvPr>
          <p:cNvSpPr txBox="1"/>
          <p:nvPr/>
        </p:nvSpPr>
        <p:spPr>
          <a:xfrm>
            <a:off x="5638942" y="1864160"/>
            <a:ext cx="43075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Montserrat" panose="020B0604020202020204" pitchFamily="2" charset="0"/>
              </a:rPr>
              <a:t>Size: </a:t>
            </a:r>
          </a:p>
          <a:p>
            <a:r>
              <a:rPr lang="en-US" sz="1600" dirty="0">
                <a:latin typeface="Montserrat" panose="020B0604020202020204" pitchFamily="2" charset="0"/>
              </a:rPr>
              <a:t>	S		= 99 000 đ</a:t>
            </a:r>
          </a:p>
          <a:p>
            <a:r>
              <a:rPr lang="en-US" sz="1600" dirty="0">
                <a:latin typeface="Montserrat" panose="020B0604020202020204" pitchFamily="2" charset="0"/>
              </a:rPr>
              <a:t>	M		= 119 000 đ</a:t>
            </a:r>
          </a:p>
          <a:p>
            <a:r>
              <a:rPr lang="en-US" sz="1600" dirty="0">
                <a:latin typeface="Montserrat" panose="020B0604020202020204" pitchFamily="2" charset="0"/>
              </a:rPr>
              <a:t>	L		= 139 000 đ</a:t>
            </a:r>
          </a:p>
        </p:txBody>
      </p:sp>
      <p:sp>
        <p:nvSpPr>
          <p:cNvPr id="76" name="Hộp Văn bản 75">
            <a:extLst>
              <a:ext uri="{FF2B5EF4-FFF2-40B4-BE49-F238E27FC236}">
                <a16:creationId xmlns:a16="http://schemas.microsoft.com/office/drawing/2014/main" id="{BD715BF8-C4B5-447F-AD65-126471A4AC76}"/>
              </a:ext>
            </a:extLst>
          </p:cNvPr>
          <p:cNvSpPr txBox="1"/>
          <p:nvPr/>
        </p:nvSpPr>
        <p:spPr>
          <a:xfrm>
            <a:off x="5638942" y="3192962"/>
            <a:ext cx="41881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Montserrat" panose="020B0604020202020204" pitchFamily="2" charset="0"/>
              </a:rPr>
              <a:t>Loại</a:t>
            </a:r>
            <a:r>
              <a:rPr lang="en-US" sz="1600" b="1" dirty="0">
                <a:latin typeface="Montserrat" panose="020B0604020202020204" pitchFamily="2" charset="0"/>
              </a:rPr>
              <a:t> </a:t>
            </a:r>
            <a:r>
              <a:rPr lang="en-US" sz="1600" b="1" dirty="0" err="1">
                <a:latin typeface="Montserrat" panose="020B0604020202020204" pitchFamily="2" charset="0"/>
              </a:rPr>
              <a:t>đế</a:t>
            </a:r>
            <a:r>
              <a:rPr lang="en-US" sz="1600" b="1" dirty="0">
                <a:latin typeface="Montserrat" panose="020B0604020202020204" pitchFamily="2" charset="0"/>
              </a:rPr>
              <a:t> (free)</a:t>
            </a:r>
          </a:p>
          <a:p>
            <a:r>
              <a:rPr lang="en-US" sz="1600" b="1" dirty="0">
                <a:latin typeface="Montserrat" panose="020B0604020202020204" pitchFamily="2" charset="0"/>
              </a:rPr>
              <a:t>	</a:t>
            </a:r>
            <a:r>
              <a:rPr lang="en-US" sz="1600" dirty="0" err="1">
                <a:latin typeface="Montserrat" panose="020B0604020202020204" pitchFamily="2" charset="0"/>
              </a:rPr>
              <a:t>Giòn</a:t>
            </a:r>
            <a:r>
              <a:rPr lang="en-US" sz="1600" dirty="0">
                <a:latin typeface="Montserrat" panose="020B0604020202020204" pitchFamily="2" charset="0"/>
              </a:rPr>
              <a:t> </a:t>
            </a:r>
          </a:p>
          <a:p>
            <a:r>
              <a:rPr lang="en-US" sz="1600" dirty="0">
                <a:latin typeface="Montserrat" panose="020B0604020202020204" pitchFamily="2" charset="0"/>
              </a:rPr>
              <a:t>	</a:t>
            </a:r>
            <a:r>
              <a:rPr lang="en-US" sz="1600" dirty="0" err="1">
                <a:latin typeface="Montserrat" panose="020B0604020202020204" pitchFamily="2" charset="0"/>
              </a:rPr>
              <a:t>Mềm</a:t>
            </a:r>
            <a:r>
              <a:rPr lang="en-US" sz="1600" dirty="0">
                <a:latin typeface="Montserrat" panose="020B0604020202020204" pitchFamily="2" charset="0"/>
              </a:rPr>
              <a:t> </a:t>
            </a:r>
            <a:r>
              <a:rPr lang="en-US" sz="1600" dirty="0" err="1">
                <a:latin typeface="Montserrat" panose="020B0604020202020204" pitchFamily="2" charset="0"/>
              </a:rPr>
              <a:t>xốp</a:t>
            </a:r>
            <a:r>
              <a:rPr lang="en-US" sz="1600" dirty="0">
                <a:latin typeface="Montserrat" panose="020B0604020202020204" pitchFamily="2" charset="0"/>
              </a:rPr>
              <a:t> </a:t>
            </a:r>
            <a:r>
              <a:rPr lang="en-US" sz="1600" dirty="0" err="1">
                <a:latin typeface="Montserrat" panose="020B0604020202020204" pitchFamily="2" charset="0"/>
              </a:rPr>
              <a:t>truyền</a:t>
            </a:r>
            <a:r>
              <a:rPr lang="en-US" sz="1600" dirty="0">
                <a:latin typeface="Montserrat" panose="020B0604020202020204" pitchFamily="2" charset="0"/>
              </a:rPr>
              <a:t> </a:t>
            </a:r>
            <a:r>
              <a:rPr lang="en-US" sz="1600" dirty="0" err="1">
                <a:latin typeface="Montserrat" panose="020B0604020202020204" pitchFamily="2" charset="0"/>
              </a:rPr>
              <a:t>thống</a:t>
            </a:r>
            <a:endParaRPr lang="en-US" sz="1600" dirty="0">
              <a:latin typeface="Montserrat" panose="020B0604020202020204" pitchFamily="2" charset="0"/>
            </a:endParaRPr>
          </a:p>
        </p:txBody>
      </p:sp>
      <p:sp>
        <p:nvSpPr>
          <p:cNvPr id="77" name="Hộp Văn bản 76">
            <a:extLst>
              <a:ext uri="{FF2B5EF4-FFF2-40B4-BE49-F238E27FC236}">
                <a16:creationId xmlns:a16="http://schemas.microsoft.com/office/drawing/2014/main" id="{60CF001F-0BA8-4821-975A-FCE78C8576AE}"/>
              </a:ext>
            </a:extLst>
          </p:cNvPr>
          <p:cNvSpPr txBox="1"/>
          <p:nvPr/>
        </p:nvSpPr>
        <p:spPr>
          <a:xfrm>
            <a:off x="5638942" y="4275542"/>
            <a:ext cx="43691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Montserrat" panose="020B0604020202020204" pitchFamily="2" charset="0"/>
              </a:rPr>
              <a:t>Topping: </a:t>
            </a:r>
          </a:p>
          <a:p>
            <a:r>
              <a:rPr lang="en-US" sz="1600" b="1" dirty="0">
                <a:latin typeface="Montserrat" panose="020B0604020202020204" pitchFamily="2" charset="0"/>
              </a:rPr>
              <a:t>	</a:t>
            </a:r>
            <a:r>
              <a:rPr lang="en-US" sz="1600" dirty="0" err="1">
                <a:latin typeface="Montserrat" panose="020B0604020202020204" pitchFamily="2" charset="0"/>
              </a:rPr>
              <a:t>Phô</a:t>
            </a:r>
            <a:r>
              <a:rPr lang="en-US" sz="1600" dirty="0">
                <a:latin typeface="Montserrat" panose="020B0604020202020204" pitchFamily="2" charset="0"/>
              </a:rPr>
              <a:t> </a:t>
            </a:r>
            <a:r>
              <a:rPr lang="en-US" sz="1600" dirty="0" err="1">
                <a:latin typeface="Montserrat" panose="020B0604020202020204" pitchFamily="2" charset="0"/>
              </a:rPr>
              <a:t>mai</a:t>
            </a:r>
            <a:r>
              <a:rPr lang="en-US" sz="1600" dirty="0">
                <a:latin typeface="Montserrat" panose="020B0604020202020204" pitchFamily="2" charset="0"/>
              </a:rPr>
              <a:t> </a:t>
            </a:r>
            <a:r>
              <a:rPr lang="en-US" sz="1600" dirty="0" err="1">
                <a:latin typeface="Montserrat" panose="020B0604020202020204" pitchFamily="2" charset="0"/>
              </a:rPr>
              <a:t>phủ</a:t>
            </a:r>
            <a:r>
              <a:rPr lang="en-US" sz="1600" dirty="0">
                <a:latin typeface="Montserrat" panose="020B0604020202020204" pitchFamily="2" charset="0"/>
              </a:rPr>
              <a:t>	= 10 000 đ </a:t>
            </a:r>
          </a:p>
          <a:p>
            <a:r>
              <a:rPr lang="en-US" sz="1600" dirty="0">
                <a:latin typeface="Montserrat" panose="020B0604020202020204" pitchFamily="2" charset="0"/>
              </a:rPr>
              <a:t>	</a:t>
            </a:r>
            <a:r>
              <a:rPr lang="en-US" sz="1600" dirty="0" err="1">
                <a:latin typeface="Montserrat" panose="020B0604020202020204" pitchFamily="2" charset="0"/>
              </a:rPr>
              <a:t>Phô</a:t>
            </a:r>
            <a:r>
              <a:rPr lang="en-US" sz="1600" dirty="0">
                <a:latin typeface="Montserrat" panose="020B0604020202020204" pitchFamily="2" charset="0"/>
              </a:rPr>
              <a:t> </a:t>
            </a:r>
            <a:r>
              <a:rPr lang="en-US" sz="1600" dirty="0" err="1">
                <a:latin typeface="Montserrat" panose="020B0604020202020204" pitchFamily="2" charset="0"/>
              </a:rPr>
              <a:t>mai</a:t>
            </a:r>
            <a:r>
              <a:rPr lang="en-US" sz="1600" dirty="0">
                <a:latin typeface="Montserrat" panose="020B0604020202020204" pitchFamily="2" charset="0"/>
              </a:rPr>
              <a:t> </a:t>
            </a:r>
            <a:r>
              <a:rPr lang="en-US" sz="1600" dirty="0" err="1">
                <a:latin typeface="Montserrat" panose="020B0604020202020204" pitchFamily="2" charset="0"/>
              </a:rPr>
              <a:t>viền</a:t>
            </a:r>
            <a:r>
              <a:rPr lang="en-US" sz="1600" dirty="0">
                <a:latin typeface="Montserrat" panose="020B0604020202020204" pitchFamily="2" charset="0"/>
              </a:rPr>
              <a:t> 	= 10 000 đ</a:t>
            </a:r>
          </a:p>
          <a:p>
            <a:r>
              <a:rPr lang="en-US" sz="1600" dirty="0">
                <a:latin typeface="Montserrat" panose="020B0604020202020204" pitchFamily="2" charset="0"/>
              </a:rPr>
              <a:t>	Double </a:t>
            </a:r>
            <a:r>
              <a:rPr lang="en-US" sz="1600" dirty="0" err="1">
                <a:latin typeface="Montserrat" panose="020B0604020202020204" pitchFamily="2" charset="0"/>
              </a:rPr>
              <a:t>sốt</a:t>
            </a:r>
            <a:r>
              <a:rPr lang="en-US" sz="1600" dirty="0">
                <a:latin typeface="Montserrat" panose="020B0604020202020204" pitchFamily="2" charset="0"/>
              </a:rPr>
              <a:t>	= 10 000 đ</a:t>
            </a:r>
          </a:p>
        </p:txBody>
      </p:sp>
      <p:sp>
        <p:nvSpPr>
          <p:cNvPr id="14" name="Hình chữ nhật 13">
            <a:extLst>
              <a:ext uri="{FF2B5EF4-FFF2-40B4-BE49-F238E27FC236}">
                <a16:creationId xmlns:a16="http://schemas.microsoft.com/office/drawing/2014/main" id="{50E3F3AD-39A8-490A-862D-17B4BCB894C8}"/>
              </a:ext>
            </a:extLst>
          </p:cNvPr>
          <p:cNvSpPr/>
          <p:nvPr/>
        </p:nvSpPr>
        <p:spPr>
          <a:xfrm>
            <a:off x="6280006" y="5707374"/>
            <a:ext cx="660915" cy="2826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Hộp Văn bản 77">
            <a:extLst>
              <a:ext uri="{FF2B5EF4-FFF2-40B4-BE49-F238E27FC236}">
                <a16:creationId xmlns:a16="http://schemas.microsoft.com/office/drawing/2014/main" id="{4B8A0387-2806-4862-8CFB-62CFC8DAD0D1}"/>
              </a:ext>
            </a:extLst>
          </p:cNvPr>
          <p:cNvSpPr txBox="1"/>
          <p:nvPr/>
        </p:nvSpPr>
        <p:spPr>
          <a:xfrm>
            <a:off x="6505736" y="5694193"/>
            <a:ext cx="306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Montserrat" panose="020B0604020202020204" pitchFamily="2" charset="0"/>
              </a:rPr>
              <a:t>1</a:t>
            </a:r>
          </a:p>
        </p:txBody>
      </p:sp>
      <p:sp>
        <p:nvSpPr>
          <p:cNvPr id="79" name="Hộp Văn bản 78">
            <a:extLst>
              <a:ext uri="{FF2B5EF4-FFF2-40B4-BE49-F238E27FC236}">
                <a16:creationId xmlns:a16="http://schemas.microsoft.com/office/drawing/2014/main" id="{A4934FEC-B8B5-428E-9B38-84BB937340FE}"/>
              </a:ext>
            </a:extLst>
          </p:cNvPr>
          <p:cNvSpPr txBox="1"/>
          <p:nvPr/>
        </p:nvSpPr>
        <p:spPr>
          <a:xfrm>
            <a:off x="7002546" y="5601860"/>
            <a:ext cx="306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ontserrat" panose="020B0604020202020204" pitchFamily="2" charset="0"/>
              </a:rPr>
              <a:t>+</a:t>
            </a:r>
          </a:p>
        </p:txBody>
      </p:sp>
      <p:sp>
        <p:nvSpPr>
          <p:cNvPr id="80" name="Hộp Văn bản 79">
            <a:extLst>
              <a:ext uri="{FF2B5EF4-FFF2-40B4-BE49-F238E27FC236}">
                <a16:creationId xmlns:a16="http://schemas.microsoft.com/office/drawing/2014/main" id="{D6E97EF9-5B8D-425C-8F96-73E9DEB2B360}"/>
              </a:ext>
            </a:extLst>
          </p:cNvPr>
          <p:cNvSpPr txBox="1"/>
          <p:nvPr/>
        </p:nvSpPr>
        <p:spPr>
          <a:xfrm>
            <a:off x="5923836" y="5567179"/>
            <a:ext cx="306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ontserrat" panose="020B0604020202020204" pitchFamily="2" charset="0"/>
              </a:rPr>
              <a:t>-</a:t>
            </a:r>
          </a:p>
        </p:txBody>
      </p:sp>
      <p:sp>
        <p:nvSpPr>
          <p:cNvPr id="81" name="Hình chữ nhật 80">
            <a:extLst>
              <a:ext uri="{FF2B5EF4-FFF2-40B4-BE49-F238E27FC236}">
                <a16:creationId xmlns:a16="http://schemas.microsoft.com/office/drawing/2014/main" id="{64E5203A-E102-4035-95FD-B82BCA1F4389}"/>
              </a:ext>
            </a:extLst>
          </p:cNvPr>
          <p:cNvSpPr/>
          <p:nvPr/>
        </p:nvSpPr>
        <p:spPr>
          <a:xfrm>
            <a:off x="7424476" y="5709155"/>
            <a:ext cx="1544006" cy="28269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100 000 đ</a:t>
            </a:r>
          </a:p>
        </p:txBody>
      </p:sp>
      <p:sp>
        <p:nvSpPr>
          <p:cNvPr id="21" name="Tam giác Vuông 20">
            <a:extLst>
              <a:ext uri="{FF2B5EF4-FFF2-40B4-BE49-F238E27FC236}">
                <a16:creationId xmlns:a16="http://schemas.microsoft.com/office/drawing/2014/main" id="{5545D794-5EAE-4FAD-94DD-3ABCE33F0603}"/>
              </a:ext>
            </a:extLst>
          </p:cNvPr>
          <p:cNvSpPr/>
          <p:nvPr/>
        </p:nvSpPr>
        <p:spPr>
          <a:xfrm rot="10800000">
            <a:off x="9729945" y="576012"/>
            <a:ext cx="548640" cy="548640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Montserrat" panose="00000500000000000000" pitchFamily="2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326986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B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Hình ảnh 32" descr="Ảnh có chứa bằng gỗ, ngoài trời, tòa nhà, cửa&#10;&#10;Mô tả được tạo tự động">
            <a:extLst>
              <a:ext uri="{FF2B5EF4-FFF2-40B4-BE49-F238E27FC236}">
                <a16:creationId xmlns:a16="http://schemas.microsoft.com/office/drawing/2014/main" id="{0E186E6B-EA83-45F9-8374-ED6504D7A7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7" name="Hình ảnh 6" descr="Ảnh có chứa văn bản, bánh pizza, thực phẩm, món ăn&#10;&#10;Mô tả được tạo tự động">
            <a:extLst>
              <a:ext uri="{FF2B5EF4-FFF2-40B4-BE49-F238E27FC236}">
                <a16:creationId xmlns:a16="http://schemas.microsoft.com/office/drawing/2014/main" id="{9FF16525-19AD-49A9-9064-D8BBA0F0A7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72"/>
          <a:stretch/>
        </p:blipFill>
        <p:spPr>
          <a:xfrm>
            <a:off x="0" y="1294221"/>
            <a:ext cx="12192000" cy="5563780"/>
          </a:xfrm>
          <a:prstGeom prst="rect">
            <a:avLst/>
          </a:prstGeom>
        </p:spPr>
      </p:pic>
      <p:sp>
        <p:nvSpPr>
          <p:cNvPr id="8" name="Hình chữ nhật 7">
            <a:extLst>
              <a:ext uri="{FF2B5EF4-FFF2-40B4-BE49-F238E27FC236}">
                <a16:creationId xmlns:a16="http://schemas.microsoft.com/office/drawing/2014/main" id="{114223C6-A885-49D1-9A0C-D41B7E7A66C9}"/>
              </a:ext>
            </a:extLst>
          </p:cNvPr>
          <p:cNvSpPr/>
          <p:nvPr/>
        </p:nvSpPr>
        <p:spPr>
          <a:xfrm>
            <a:off x="0" y="1294221"/>
            <a:ext cx="12188952" cy="5563779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Nhóm 8">
            <a:extLst>
              <a:ext uri="{FF2B5EF4-FFF2-40B4-BE49-F238E27FC236}">
                <a16:creationId xmlns:a16="http://schemas.microsoft.com/office/drawing/2014/main" id="{1C559D07-3CCF-45C6-B508-29A53D0E1E2D}"/>
              </a:ext>
            </a:extLst>
          </p:cNvPr>
          <p:cNvGrpSpPr/>
          <p:nvPr/>
        </p:nvGrpSpPr>
        <p:grpSpPr>
          <a:xfrm>
            <a:off x="2621155" y="3160107"/>
            <a:ext cx="5386615" cy="636124"/>
            <a:chOff x="2233385" y="3307585"/>
            <a:chExt cx="5386615" cy="636124"/>
          </a:xfrm>
        </p:grpSpPr>
        <p:sp>
          <p:nvSpPr>
            <p:cNvPr id="10" name="Hộp Văn bản 9">
              <a:extLst>
                <a:ext uri="{FF2B5EF4-FFF2-40B4-BE49-F238E27FC236}">
                  <a16:creationId xmlns:a16="http://schemas.microsoft.com/office/drawing/2014/main" id="{026B3E46-061A-4889-9E54-3E149B49A166}"/>
                </a:ext>
              </a:extLst>
            </p:cNvPr>
            <p:cNvSpPr txBox="1"/>
            <p:nvPr/>
          </p:nvSpPr>
          <p:spPr>
            <a:xfrm>
              <a:off x="2233385" y="3307585"/>
              <a:ext cx="538661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spc="1600" dirty="0" err="1">
                  <a:solidFill>
                    <a:schemeClr val="bg1"/>
                  </a:solidFill>
                  <a:latin typeface="Righteous" panose="02010506000000020000" pitchFamily="2" charset="0"/>
                </a:rPr>
                <a:t>Pizz</a:t>
              </a:r>
              <a:r>
                <a:rPr lang="en-US" sz="3200" b="1" spc="1600" dirty="0">
                  <a:solidFill>
                    <a:schemeClr val="bg1"/>
                  </a:solidFill>
                  <a:latin typeface="Righteous" panose="02010506000000020000" pitchFamily="2" charset="0"/>
                </a:rPr>
                <a:t> </a:t>
              </a:r>
              <a:r>
                <a:rPr lang="en-US" sz="3200" b="1" spc="1600" dirty="0" err="1">
                  <a:solidFill>
                    <a:schemeClr val="bg1"/>
                  </a:solidFill>
                  <a:latin typeface="Righteous" panose="02010506000000020000" pitchFamily="2" charset="0"/>
                </a:rPr>
                <a:t>Hust</a:t>
              </a:r>
              <a:endParaRPr lang="en-US" sz="3200" b="1" spc="1600" dirty="0">
                <a:solidFill>
                  <a:schemeClr val="bg1"/>
                </a:solidFill>
                <a:latin typeface="Righteous" panose="02010506000000020000" pitchFamily="2" charset="0"/>
              </a:endParaRPr>
            </a:p>
          </p:txBody>
        </p:sp>
        <p:pic>
          <p:nvPicPr>
            <p:cNvPr id="11" name="Đồ họa 10" descr="Pizza outline">
              <a:extLst>
                <a:ext uri="{FF2B5EF4-FFF2-40B4-BE49-F238E27FC236}">
                  <a16:creationId xmlns:a16="http://schemas.microsoft.com/office/drawing/2014/main" id="{CD992373-DC8F-4B40-9212-7B467D2C2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800000">
              <a:off x="4494285" y="3395069"/>
              <a:ext cx="548640" cy="548640"/>
            </a:xfrm>
            <a:prstGeom prst="rect">
              <a:avLst/>
            </a:prstGeom>
          </p:spPr>
        </p:pic>
      </p:grpSp>
      <p:grpSp>
        <p:nvGrpSpPr>
          <p:cNvPr id="24" name="Nhóm 23">
            <a:extLst>
              <a:ext uri="{FF2B5EF4-FFF2-40B4-BE49-F238E27FC236}">
                <a16:creationId xmlns:a16="http://schemas.microsoft.com/office/drawing/2014/main" id="{90A5FFC5-25F4-48DC-8DFB-571C9C53FB06}"/>
              </a:ext>
            </a:extLst>
          </p:cNvPr>
          <p:cNvGrpSpPr/>
          <p:nvPr/>
        </p:nvGrpSpPr>
        <p:grpSpPr>
          <a:xfrm>
            <a:off x="3522319" y="4305674"/>
            <a:ext cx="4090015" cy="1240779"/>
            <a:chOff x="3104876" y="4158127"/>
            <a:chExt cx="4090015" cy="1240779"/>
          </a:xfrm>
        </p:grpSpPr>
        <p:sp>
          <p:nvSpPr>
            <p:cNvPr id="15" name="Hộp Văn bản 14">
              <a:extLst>
                <a:ext uri="{FF2B5EF4-FFF2-40B4-BE49-F238E27FC236}">
                  <a16:creationId xmlns:a16="http://schemas.microsoft.com/office/drawing/2014/main" id="{699E3057-09B2-400E-93D5-0EED9EF3B76B}"/>
                </a:ext>
              </a:extLst>
            </p:cNvPr>
            <p:cNvSpPr txBox="1"/>
            <p:nvPr/>
          </p:nvSpPr>
          <p:spPr>
            <a:xfrm>
              <a:off x="3493667" y="4229355"/>
              <a:ext cx="3701224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Montserrat" panose="020B0604020202020204" pitchFamily="2" charset="0"/>
                </a:rPr>
                <a:t>CONTACT: 0123 456 789</a:t>
              </a:r>
            </a:p>
            <a:p>
              <a:endParaRPr lang="en-US" sz="1400" dirty="0">
                <a:solidFill>
                  <a:schemeClr val="bg1"/>
                </a:solidFill>
                <a:latin typeface="Montserrat" panose="020B0604020202020204" pitchFamily="2" charset="0"/>
              </a:endParaRPr>
            </a:p>
            <a:p>
              <a:endParaRPr lang="en-US" sz="1400" dirty="0">
                <a:solidFill>
                  <a:schemeClr val="bg1"/>
                </a:solidFill>
                <a:latin typeface="Montserrat" panose="020B0604020202020204" pitchFamily="2" charset="0"/>
              </a:endParaRPr>
            </a:p>
            <a:p>
              <a:r>
                <a:rPr lang="en-US" sz="1400" dirty="0">
                  <a:solidFill>
                    <a:schemeClr val="bg1"/>
                  </a:solidFill>
                  <a:latin typeface="Montserrat" panose="020B0604020202020204" pitchFamily="2" charset="0"/>
                </a:rPr>
                <a:t>EMAIL: NHOM4@GMAIL.COM</a:t>
              </a:r>
            </a:p>
            <a:p>
              <a:endParaRPr lang="en-US" sz="1400" dirty="0">
                <a:solidFill>
                  <a:schemeClr val="bg1"/>
                </a:solidFill>
                <a:latin typeface="Montserrat" panose="020B0604020202020204" pitchFamily="2" charset="0"/>
              </a:endParaRPr>
            </a:p>
          </p:txBody>
        </p:sp>
        <p:pic>
          <p:nvPicPr>
            <p:cNvPr id="21" name="Đồ họa 20" descr="Envelope with solid fill">
              <a:extLst>
                <a:ext uri="{FF2B5EF4-FFF2-40B4-BE49-F238E27FC236}">
                  <a16:creationId xmlns:a16="http://schemas.microsoft.com/office/drawing/2014/main" id="{FAFD2CAC-8568-4B0F-BA47-72C76604FE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104876" y="4788455"/>
              <a:ext cx="457200" cy="457200"/>
            </a:xfrm>
            <a:prstGeom prst="rect">
              <a:avLst/>
            </a:prstGeom>
          </p:spPr>
        </p:pic>
        <p:pic>
          <p:nvPicPr>
            <p:cNvPr id="23" name="Đồ họa 22" descr="Receiver with solid fill">
              <a:extLst>
                <a:ext uri="{FF2B5EF4-FFF2-40B4-BE49-F238E27FC236}">
                  <a16:creationId xmlns:a16="http://schemas.microsoft.com/office/drawing/2014/main" id="{21A3A0A2-C4C0-4357-8AEB-606E26EB7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104876" y="4158127"/>
              <a:ext cx="457200" cy="457200"/>
            </a:xfrm>
            <a:prstGeom prst="rect">
              <a:avLst/>
            </a:prstGeom>
          </p:spPr>
        </p:pic>
      </p:grpSp>
      <p:grpSp>
        <p:nvGrpSpPr>
          <p:cNvPr id="27" name="Nhóm 26">
            <a:extLst>
              <a:ext uri="{FF2B5EF4-FFF2-40B4-BE49-F238E27FC236}">
                <a16:creationId xmlns:a16="http://schemas.microsoft.com/office/drawing/2014/main" id="{88D6D2CD-94D4-4D37-81E7-28A385C64081}"/>
              </a:ext>
            </a:extLst>
          </p:cNvPr>
          <p:cNvGrpSpPr/>
          <p:nvPr/>
        </p:nvGrpSpPr>
        <p:grpSpPr>
          <a:xfrm>
            <a:off x="3048" y="-4228"/>
            <a:ext cx="12188952" cy="1298448"/>
            <a:chOff x="0" y="0"/>
            <a:chExt cx="12188952" cy="1298448"/>
          </a:xfrm>
        </p:grpSpPr>
        <p:sp>
          <p:nvSpPr>
            <p:cNvPr id="28" name="Hình chữ nhật 27">
              <a:extLst>
                <a:ext uri="{FF2B5EF4-FFF2-40B4-BE49-F238E27FC236}">
                  <a16:creationId xmlns:a16="http://schemas.microsoft.com/office/drawing/2014/main" id="{9266C5E3-8A93-4FAA-B994-C11F75AA6BF6}"/>
                </a:ext>
              </a:extLst>
            </p:cNvPr>
            <p:cNvSpPr/>
            <p:nvPr/>
          </p:nvSpPr>
          <p:spPr>
            <a:xfrm>
              <a:off x="0" y="0"/>
              <a:ext cx="12188952" cy="129844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Hộp Văn bản 28">
              <a:extLst>
                <a:ext uri="{FF2B5EF4-FFF2-40B4-BE49-F238E27FC236}">
                  <a16:creationId xmlns:a16="http://schemas.microsoft.com/office/drawing/2014/main" id="{B10C2FF6-0F82-4398-B8A0-0D25A370DE14}"/>
                </a:ext>
              </a:extLst>
            </p:cNvPr>
            <p:cNvSpPr txBox="1"/>
            <p:nvPr/>
          </p:nvSpPr>
          <p:spPr>
            <a:xfrm>
              <a:off x="2726871" y="448380"/>
              <a:ext cx="23697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TRANG CHỦ</a:t>
              </a:r>
            </a:p>
          </p:txBody>
        </p:sp>
        <p:sp>
          <p:nvSpPr>
            <p:cNvPr id="30" name="Hộp Văn bản 29">
              <a:extLst>
                <a:ext uri="{FF2B5EF4-FFF2-40B4-BE49-F238E27FC236}">
                  <a16:creationId xmlns:a16="http://schemas.microsoft.com/office/drawing/2014/main" id="{0759FB78-35A7-49FC-86C5-472B8FF9B4CB}"/>
                </a:ext>
              </a:extLst>
            </p:cNvPr>
            <p:cNvSpPr txBox="1"/>
            <p:nvPr/>
          </p:nvSpPr>
          <p:spPr>
            <a:xfrm>
              <a:off x="5261549" y="448380"/>
              <a:ext cx="19085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THỰC ĐƠN</a:t>
              </a:r>
            </a:p>
          </p:txBody>
        </p:sp>
        <p:sp>
          <p:nvSpPr>
            <p:cNvPr id="31" name="Hộp Văn bản 30">
              <a:extLst>
                <a:ext uri="{FF2B5EF4-FFF2-40B4-BE49-F238E27FC236}">
                  <a16:creationId xmlns:a16="http://schemas.microsoft.com/office/drawing/2014/main" id="{6FA0A4BF-6309-40B0-82F5-5E4B7D6D9519}"/>
                </a:ext>
              </a:extLst>
            </p:cNvPr>
            <p:cNvSpPr txBox="1"/>
            <p:nvPr/>
          </p:nvSpPr>
          <p:spPr>
            <a:xfrm>
              <a:off x="7823507" y="447055"/>
              <a:ext cx="18909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GIỎ HÀNG</a:t>
              </a:r>
            </a:p>
          </p:txBody>
        </p:sp>
        <p:sp>
          <p:nvSpPr>
            <p:cNvPr id="32" name="Hộp Văn bản 31">
              <a:extLst>
                <a:ext uri="{FF2B5EF4-FFF2-40B4-BE49-F238E27FC236}">
                  <a16:creationId xmlns:a16="http://schemas.microsoft.com/office/drawing/2014/main" id="{5B618A65-8546-40B5-BD3B-5105965B73A4}"/>
                </a:ext>
              </a:extLst>
            </p:cNvPr>
            <p:cNvSpPr txBox="1"/>
            <p:nvPr/>
          </p:nvSpPr>
          <p:spPr>
            <a:xfrm>
              <a:off x="10088380" y="448380"/>
              <a:ext cx="16246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LIÊN HỆ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609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ình ảnh 3" descr="Ảnh có chứa bằng gỗ, ngoài trời, tòa nhà, cửa&#10;&#10;Mô tả được tạo tự động">
            <a:extLst>
              <a:ext uri="{FF2B5EF4-FFF2-40B4-BE49-F238E27FC236}">
                <a16:creationId xmlns:a16="http://schemas.microsoft.com/office/drawing/2014/main" id="{E393D614-6ABE-4B60-A108-1E14E379D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</p:pic>
      <p:sp>
        <p:nvSpPr>
          <p:cNvPr id="11" name="Hình chữ nhật 10">
            <a:extLst>
              <a:ext uri="{FF2B5EF4-FFF2-40B4-BE49-F238E27FC236}">
                <a16:creationId xmlns:a16="http://schemas.microsoft.com/office/drawing/2014/main" id="{53654064-FCD9-4F56-B587-617344AC9C2E}"/>
              </a:ext>
            </a:extLst>
          </p:cNvPr>
          <p:cNvSpPr/>
          <p:nvPr/>
        </p:nvSpPr>
        <p:spPr>
          <a:xfrm>
            <a:off x="7187003" y="2992"/>
            <a:ext cx="2723823" cy="1276156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Nhóm 4">
            <a:extLst>
              <a:ext uri="{FF2B5EF4-FFF2-40B4-BE49-F238E27FC236}">
                <a16:creationId xmlns:a16="http://schemas.microsoft.com/office/drawing/2014/main" id="{BE762541-DBE1-409F-B708-3B2A7A8E6B2C}"/>
              </a:ext>
            </a:extLst>
          </p:cNvPr>
          <p:cNvGrpSpPr/>
          <p:nvPr/>
        </p:nvGrpSpPr>
        <p:grpSpPr>
          <a:xfrm>
            <a:off x="0" y="0"/>
            <a:ext cx="12188952" cy="1298448"/>
            <a:chOff x="0" y="0"/>
            <a:chExt cx="12188952" cy="1298448"/>
          </a:xfrm>
        </p:grpSpPr>
        <p:sp>
          <p:nvSpPr>
            <p:cNvPr id="6" name="Hình chữ nhật 5">
              <a:extLst>
                <a:ext uri="{FF2B5EF4-FFF2-40B4-BE49-F238E27FC236}">
                  <a16:creationId xmlns:a16="http://schemas.microsoft.com/office/drawing/2014/main" id="{BD38E618-35DD-4719-9512-0920ED62418D}"/>
                </a:ext>
              </a:extLst>
            </p:cNvPr>
            <p:cNvSpPr/>
            <p:nvPr/>
          </p:nvSpPr>
          <p:spPr>
            <a:xfrm>
              <a:off x="0" y="0"/>
              <a:ext cx="12188952" cy="1298448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Hộp Văn bản 6">
              <a:extLst>
                <a:ext uri="{FF2B5EF4-FFF2-40B4-BE49-F238E27FC236}">
                  <a16:creationId xmlns:a16="http://schemas.microsoft.com/office/drawing/2014/main" id="{B5996FCA-0596-485F-8612-372D3F92CF9B}"/>
                </a:ext>
              </a:extLst>
            </p:cNvPr>
            <p:cNvSpPr txBox="1"/>
            <p:nvPr/>
          </p:nvSpPr>
          <p:spPr>
            <a:xfrm>
              <a:off x="2726871" y="448380"/>
              <a:ext cx="23697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TRANG CHỦ</a:t>
              </a:r>
            </a:p>
          </p:txBody>
        </p:sp>
        <p:sp>
          <p:nvSpPr>
            <p:cNvPr id="8" name="Hộp Văn bản 7">
              <a:extLst>
                <a:ext uri="{FF2B5EF4-FFF2-40B4-BE49-F238E27FC236}">
                  <a16:creationId xmlns:a16="http://schemas.microsoft.com/office/drawing/2014/main" id="{6144D8CD-18EB-4EFB-BE7A-7CB06BDD00A7}"/>
                </a:ext>
              </a:extLst>
            </p:cNvPr>
            <p:cNvSpPr txBox="1"/>
            <p:nvPr/>
          </p:nvSpPr>
          <p:spPr>
            <a:xfrm>
              <a:off x="7823507" y="447055"/>
              <a:ext cx="18909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GIỎ HÀNG</a:t>
              </a:r>
            </a:p>
          </p:txBody>
        </p:sp>
        <p:sp>
          <p:nvSpPr>
            <p:cNvPr id="9" name="Hộp Văn bản 8">
              <a:extLst>
                <a:ext uri="{FF2B5EF4-FFF2-40B4-BE49-F238E27FC236}">
                  <a16:creationId xmlns:a16="http://schemas.microsoft.com/office/drawing/2014/main" id="{77F6AB73-2D9E-481B-942C-2AF889CD609C}"/>
                </a:ext>
              </a:extLst>
            </p:cNvPr>
            <p:cNvSpPr txBox="1"/>
            <p:nvPr/>
          </p:nvSpPr>
          <p:spPr>
            <a:xfrm>
              <a:off x="10088380" y="448380"/>
              <a:ext cx="16246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LIÊN HỆ</a:t>
              </a:r>
            </a:p>
          </p:txBody>
        </p:sp>
        <p:sp>
          <p:nvSpPr>
            <p:cNvPr id="10" name="Hộp Văn bản 9">
              <a:extLst>
                <a:ext uri="{FF2B5EF4-FFF2-40B4-BE49-F238E27FC236}">
                  <a16:creationId xmlns:a16="http://schemas.microsoft.com/office/drawing/2014/main" id="{A06A8F9E-012E-456D-895D-A23D6B5F9903}"/>
                </a:ext>
              </a:extLst>
            </p:cNvPr>
            <p:cNvSpPr txBox="1"/>
            <p:nvPr/>
          </p:nvSpPr>
          <p:spPr>
            <a:xfrm>
              <a:off x="5261549" y="448380"/>
              <a:ext cx="19085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Montserrat" panose="020B0604020202020204" pitchFamily="2" charset="0"/>
                </a:rPr>
                <a:t>THỰC ĐƠN</a:t>
              </a:r>
            </a:p>
          </p:txBody>
        </p:sp>
      </p:grpSp>
      <p:sp>
        <p:nvSpPr>
          <p:cNvPr id="12" name="Hình chữ nhật 11">
            <a:extLst>
              <a:ext uri="{FF2B5EF4-FFF2-40B4-BE49-F238E27FC236}">
                <a16:creationId xmlns:a16="http://schemas.microsoft.com/office/drawing/2014/main" id="{07EEEB49-0969-45D9-A7BA-6E22551ECF72}"/>
              </a:ext>
            </a:extLst>
          </p:cNvPr>
          <p:cNvSpPr/>
          <p:nvPr/>
        </p:nvSpPr>
        <p:spPr>
          <a:xfrm>
            <a:off x="1386118" y="1295190"/>
            <a:ext cx="9416716" cy="5562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Nhóm 22">
            <a:extLst>
              <a:ext uri="{FF2B5EF4-FFF2-40B4-BE49-F238E27FC236}">
                <a16:creationId xmlns:a16="http://schemas.microsoft.com/office/drawing/2014/main" id="{DC1FE811-2780-419C-BCA1-09D455E7AB68}"/>
              </a:ext>
            </a:extLst>
          </p:cNvPr>
          <p:cNvGrpSpPr/>
          <p:nvPr/>
        </p:nvGrpSpPr>
        <p:grpSpPr>
          <a:xfrm>
            <a:off x="2204266" y="1801676"/>
            <a:ext cx="6518317" cy="1385417"/>
            <a:chOff x="2204266" y="1729106"/>
            <a:chExt cx="6518317" cy="1385417"/>
          </a:xfrm>
        </p:grpSpPr>
        <p:pic>
          <p:nvPicPr>
            <p:cNvPr id="13" name="Hình ảnh 12" descr="Ảnh có chứa bánh pizza, thực phẩm, bàn, món ăn&#10;&#10;Mô tả được tạo tự động">
              <a:extLst>
                <a:ext uri="{FF2B5EF4-FFF2-40B4-BE49-F238E27FC236}">
                  <a16:creationId xmlns:a16="http://schemas.microsoft.com/office/drawing/2014/main" id="{1559A5E2-316A-4614-8262-F71B3DF88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4266" y="1745148"/>
              <a:ext cx="1946700" cy="1298448"/>
            </a:xfrm>
            <a:prstGeom prst="rect">
              <a:avLst/>
            </a:prstGeom>
          </p:spPr>
        </p:pic>
        <p:sp>
          <p:nvSpPr>
            <p:cNvPr id="14" name="Hộp Văn bản 13">
              <a:extLst>
                <a:ext uri="{FF2B5EF4-FFF2-40B4-BE49-F238E27FC236}">
                  <a16:creationId xmlns:a16="http://schemas.microsoft.com/office/drawing/2014/main" id="{DAAEBA69-2158-4566-99AD-75367088EA33}"/>
                </a:ext>
              </a:extLst>
            </p:cNvPr>
            <p:cNvSpPr txBox="1"/>
            <p:nvPr/>
          </p:nvSpPr>
          <p:spPr>
            <a:xfrm>
              <a:off x="4353453" y="1729106"/>
              <a:ext cx="23672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serrat" panose="020B0604020202020204" pitchFamily="2" charset="0"/>
                </a:rPr>
                <a:t>Pizza </a:t>
              </a:r>
              <a:r>
                <a:rPr lang="en-US" sz="1600" b="1" dirty="0" err="1">
                  <a:latin typeface="Montserrat" panose="020B0604020202020204" pitchFamily="2" charset="0"/>
                </a:rPr>
                <a:t>Thập</a:t>
              </a:r>
              <a:r>
                <a:rPr lang="en-US" sz="1600" b="1" dirty="0">
                  <a:latin typeface="Montserrat" panose="020B0604020202020204" pitchFamily="2" charset="0"/>
                </a:rPr>
                <a:t> </a:t>
              </a:r>
              <a:r>
                <a:rPr lang="en-US" sz="1600" b="1" dirty="0" err="1">
                  <a:latin typeface="Montserrat" panose="020B0604020202020204" pitchFamily="2" charset="0"/>
                </a:rPr>
                <a:t>Cẩm</a:t>
              </a:r>
              <a:endParaRPr lang="en-US" sz="1600" b="1" dirty="0">
                <a:latin typeface="Montserrat" panose="020B0604020202020204" pitchFamily="2" charset="0"/>
              </a:endParaRPr>
            </a:p>
          </p:txBody>
        </p:sp>
        <p:sp>
          <p:nvSpPr>
            <p:cNvPr id="15" name="Hộp Văn bản 14">
              <a:extLst>
                <a:ext uri="{FF2B5EF4-FFF2-40B4-BE49-F238E27FC236}">
                  <a16:creationId xmlns:a16="http://schemas.microsoft.com/office/drawing/2014/main" id="{DE5FBFF0-A78E-4801-84F5-076C1A581592}"/>
                </a:ext>
              </a:extLst>
            </p:cNvPr>
            <p:cNvSpPr txBox="1"/>
            <p:nvPr/>
          </p:nvSpPr>
          <p:spPr>
            <a:xfrm>
              <a:off x="4353453" y="2083702"/>
              <a:ext cx="43075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serrat" panose="020B0604020202020204" pitchFamily="2" charset="0"/>
                </a:rPr>
                <a:t>Size: </a:t>
              </a:r>
              <a:r>
                <a:rPr lang="en-US" sz="1600" dirty="0">
                  <a:latin typeface="Montserrat" panose="020B0604020202020204" pitchFamily="2" charset="0"/>
                </a:rPr>
                <a:t>S                                    	99 000đ  </a:t>
              </a:r>
            </a:p>
          </p:txBody>
        </p:sp>
        <p:sp>
          <p:nvSpPr>
            <p:cNvPr id="16" name="Hộp Văn bản 15">
              <a:extLst>
                <a:ext uri="{FF2B5EF4-FFF2-40B4-BE49-F238E27FC236}">
                  <a16:creationId xmlns:a16="http://schemas.microsoft.com/office/drawing/2014/main" id="{6F863941-4469-4129-82DB-6739B6E57118}"/>
                </a:ext>
              </a:extLst>
            </p:cNvPr>
            <p:cNvSpPr txBox="1"/>
            <p:nvPr/>
          </p:nvSpPr>
          <p:spPr>
            <a:xfrm>
              <a:off x="4353453" y="2437415"/>
              <a:ext cx="418816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>
                  <a:latin typeface="Montserrat" panose="020B0604020202020204" pitchFamily="2" charset="0"/>
                </a:rPr>
                <a:t>Loại</a:t>
              </a:r>
              <a:r>
                <a:rPr lang="en-US" sz="1600" b="1" dirty="0">
                  <a:latin typeface="Montserrat" panose="020B0604020202020204" pitchFamily="2" charset="0"/>
                </a:rPr>
                <a:t> </a:t>
              </a:r>
              <a:r>
                <a:rPr lang="en-US" sz="1600" b="1" dirty="0" err="1">
                  <a:latin typeface="Montserrat" panose="020B0604020202020204" pitchFamily="2" charset="0"/>
                </a:rPr>
                <a:t>đế</a:t>
              </a:r>
              <a:r>
                <a:rPr lang="en-US" sz="1600" b="1" dirty="0">
                  <a:latin typeface="Montserrat" panose="020B0604020202020204" pitchFamily="2" charset="0"/>
                </a:rPr>
                <a:t>:	</a:t>
              </a:r>
              <a:r>
                <a:rPr lang="en-US" sz="1600" dirty="0" err="1">
                  <a:latin typeface="Montserrat" panose="020B0604020202020204" pitchFamily="2" charset="0"/>
                </a:rPr>
                <a:t>Giòn</a:t>
              </a:r>
              <a:r>
                <a:rPr lang="en-US" sz="1600" dirty="0">
                  <a:latin typeface="Montserrat" panose="020B0604020202020204" pitchFamily="2" charset="0"/>
                </a:rPr>
                <a:t> </a:t>
              </a:r>
            </a:p>
          </p:txBody>
        </p:sp>
        <p:sp>
          <p:nvSpPr>
            <p:cNvPr id="17" name="Hộp Văn bản 16">
              <a:extLst>
                <a:ext uri="{FF2B5EF4-FFF2-40B4-BE49-F238E27FC236}">
                  <a16:creationId xmlns:a16="http://schemas.microsoft.com/office/drawing/2014/main" id="{1276D902-CA62-4DAE-B32C-275F6EB05058}"/>
                </a:ext>
              </a:extLst>
            </p:cNvPr>
            <p:cNvSpPr txBox="1"/>
            <p:nvPr/>
          </p:nvSpPr>
          <p:spPr>
            <a:xfrm>
              <a:off x="4353453" y="2775969"/>
              <a:ext cx="43691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serrat" panose="020B0604020202020204" pitchFamily="2" charset="0"/>
                </a:rPr>
                <a:t>Topping: </a:t>
              </a:r>
              <a:r>
                <a:rPr lang="en-US" sz="1600" dirty="0" err="1">
                  <a:latin typeface="Montserrat" panose="020B0604020202020204" pitchFamily="2" charset="0"/>
                </a:rPr>
                <a:t>Phô</a:t>
              </a:r>
              <a:r>
                <a:rPr lang="en-US" sz="1600" dirty="0">
                  <a:latin typeface="Montserrat" panose="020B0604020202020204" pitchFamily="2" charset="0"/>
                </a:rPr>
                <a:t> </a:t>
              </a:r>
              <a:r>
                <a:rPr lang="en-US" sz="1600" dirty="0" err="1">
                  <a:latin typeface="Montserrat" panose="020B0604020202020204" pitchFamily="2" charset="0"/>
                </a:rPr>
                <a:t>mai</a:t>
              </a:r>
              <a:r>
                <a:rPr lang="en-US" sz="1600" dirty="0">
                  <a:latin typeface="Montserrat" panose="020B0604020202020204" pitchFamily="2" charset="0"/>
                </a:rPr>
                <a:t> </a:t>
              </a:r>
              <a:r>
                <a:rPr lang="en-US" sz="1600" dirty="0" err="1">
                  <a:latin typeface="Montserrat" panose="020B0604020202020204" pitchFamily="2" charset="0"/>
                </a:rPr>
                <a:t>phủ</a:t>
              </a:r>
              <a:r>
                <a:rPr lang="en-US" sz="1600" dirty="0">
                  <a:latin typeface="Montserrat" panose="020B0604020202020204" pitchFamily="2" charset="0"/>
                </a:rPr>
                <a:t>	10 000 đ </a:t>
              </a:r>
            </a:p>
          </p:txBody>
        </p:sp>
      </p:grp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CC269B87-6068-470E-9C1B-28B09E697098}"/>
              </a:ext>
            </a:extLst>
          </p:cNvPr>
          <p:cNvSpPr txBox="1"/>
          <p:nvPr/>
        </p:nvSpPr>
        <p:spPr>
          <a:xfrm>
            <a:off x="7094066" y="3600844"/>
            <a:ext cx="2994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err="1">
                <a:latin typeface="Montserrat" panose="020B0604020202020204" pitchFamily="2" charset="0"/>
              </a:rPr>
              <a:t>Tổng</a:t>
            </a:r>
            <a:r>
              <a:rPr lang="en-US" sz="1600" b="1" dirty="0">
                <a:latin typeface="Montserrat" panose="020B0604020202020204" pitchFamily="2" charset="0"/>
              </a:rPr>
              <a:t>: 		 </a:t>
            </a:r>
            <a:r>
              <a:rPr lang="en-US" sz="1600" dirty="0">
                <a:latin typeface="Montserrat" panose="020B0604020202020204" pitchFamily="2" charset="0"/>
              </a:rPr>
              <a:t>119 000đ</a:t>
            </a:r>
          </a:p>
          <a:p>
            <a:pPr algn="r"/>
            <a:r>
              <a:rPr lang="en-US" sz="1600" b="1" dirty="0" err="1">
                <a:latin typeface="Montserrat" panose="020B0604020202020204" pitchFamily="2" charset="0"/>
              </a:rPr>
              <a:t>Phí</a:t>
            </a:r>
            <a:r>
              <a:rPr lang="en-US" sz="1600" b="1" dirty="0">
                <a:latin typeface="Montserrat" panose="020B0604020202020204" pitchFamily="2" charset="0"/>
              </a:rPr>
              <a:t> </a:t>
            </a:r>
            <a:r>
              <a:rPr lang="en-US" sz="1600" b="1" dirty="0" err="1">
                <a:latin typeface="Montserrat" panose="020B0604020202020204" pitchFamily="2" charset="0"/>
              </a:rPr>
              <a:t>giao</a:t>
            </a:r>
            <a:r>
              <a:rPr lang="en-US" sz="1600" b="1" dirty="0">
                <a:latin typeface="Montserrat" panose="020B0604020202020204" pitchFamily="2" charset="0"/>
              </a:rPr>
              <a:t> </a:t>
            </a:r>
            <a:r>
              <a:rPr lang="en-US" sz="1600" b="1" dirty="0" err="1">
                <a:latin typeface="Montserrat" panose="020B0604020202020204" pitchFamily="2" charset="0"/>
              </a:rPr>
              <a:t>hàng</a:t>
            </a:r>
            <a:r>
              <a:rPr lang="en-US" sz="1600" b="1" dirty="0">
                <a:latin typeface="Montserrat" panose="020B0604020202020204" pitchFamily="2" charset="0"/>
              </a:rPr>
              <a:t>:	  </a:t>
            </a:r>
            <a:r>
              <a:rPr lang="en-US" sz="1600" dirty="0">
                <a:latin typeface="Montserrat" panose="020B0604020202020204" pitchFamily="2" charset="0"/>
              </a:rPr>
              <a:t>22 000đ</a:t>
            </a:r>
          </a:p>
        </p:txBody>
      </p:sp>
      <p:sp>
        <p:nvSpPr>
          <p:cNvPr id="19" name="Hình chữ nhật 18">
            <a:extLst>
              <a:ext uri="{FF2B5EF4-FFF2-40B4-BE49-F238E27FC236}">
                <a16:creationId xmlns:a16="http://schemas.microsoft.com/office/drawing/2014/main" id="{C6B526E6-BADD-4A14-993A-82B1F9F3A724}"/>
              </a:ext>
            </a:extLst>
          </p:cNvPr>
          <p:cNvSpPr/>
          <p:nvPr/>
        </p:nvSpPr>
        <p:spPr>
          <a:xfrm>
            <a:off x="7094066" y="4464563"/>
            <a:ext cx="2909695" cy="70052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Đặt</a:t>
            </a:r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hàng</a:t>
            </a:r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: 141 000đ</a:t>
            </a:r>
          </a:p>
        </p:txBody>
      </p:sp>
      <p:cxnSp>
        <p:nvCxnSpPr>
          <p:cNvPr id="21" name="Đường nối Thẳng 20">
            <a:extLst>
              <a:ext uri="{FF2B5EF4-FFF2-40B4-BE49-F238E27FC236}">
                <a16:creationId xmlns:a16="http://schemas.microsoft.com/office/drawing/2014/main" id="{1FBE3A25-F50B-4031-9BAF-3F89A8ECBCD8}"/>
              </a:ext>
            </a:extLst>
          </p:cNvPr>
          <p:cNvCxnSpPr/>
          <p:nvPr/>
        </p:nvCxnSpPr>
        <p:spPr>
          <a:xfrm>
            <a:off x="2204266" y="3222131"/>
            <a:ext cx="7706560" cy="0"/>
          </a:xfrm>
          <a:prstGeom prst="line">
            <a:avLst/>
          </a:prstGeom>
          <a:ln>
            <a:solidFill>
              <a:srgbClr val="262E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Hộp Văn bản 21">
            <a:extLst>
              <a:ext uri="{FF2B5EF4-FFF2-40B4-BE49-F238E27FC236}">
                <a16:creationId xmlns:a16="http://schemas.microsoft.com/office/drawing/2014/main" id="{9BF7BB08-2FBD-4B28-88C7-272374047756}"/>
              </a:ext>
            </a:extLst>
          </p:cNvPr>
          <p:cNvSpPr txBox="1"/>
          <p:nvPr/>
        </p:nvSpPr>
        <p:spPr>
          <a:xfrm>
            <a:off x="1667237" y="1320821"/>
            <a:ext cx="23672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u="sng" dirty="0" err="1">
                <a:latin typeface="Montserrat" panose="020B0604020202020204" pitchFamily="2" charset="0"/>
              </a:rPr>
              <a:t>Giỏ</a:t>
            </a:r>
            <a:r>
              <a:rPr lang="en-US" sz="1600" i="1" u="sng" dirty="0">
                <a:latin typeface="Montserrat" panose="020B0604020202020204" pitchFamily="2" charset="0"/>
              </a:rPr>
              <a:t> </a:t>
            </a:r>
            <a:r>
              <a:rPr lang="en-US" sz="1600" i="1" u="sng" dirty="0" err="1">
                <a:latin typeface="Montserrat" panose="020B0604020202020204" pitchFamily="2" charset="0"/>
              </a:rPr>
              <a:t>hàng</a:t>
            </a:r>
            <a:r>
              <a:rPr lang="en-US" sz="1600" i="1" u="sng" dirty="0">
                <a:latin typeface="Montserrat" panose="020B0604020202020204" pitchFamily="2" charset="0"/>
              </a:rPr>
              <a:t> </a:t>
            </a:r>
            <a:r>
              <a:rPr lang="en-US" sz="1600" i="1" u="sng" dirty="0" err="1">
                <a:latin typeface="Montserrat" panose="020B0604020202020204" pitchFamily="2" charset="0"/>
              </a:rPr>
              <a:t>của</a:t>
            </a:r>
            <a:r>
              <a:rPr lang="en-US" sz="1600" i="1" u="sng" dirty="0">
                <a:latin typeface="Montserrat" panose="020B0604020202020204" pitchFamily="2" charset="0"/>
              </a:rPr>
              <a:t> </a:t>
            </a:r>
            <a:r>
              <a:rPr lang="en-US" sz="1600" i="1" u="sng" dirty="0" err="1">
                <a:latin typeface="Montserrat" panose="020B0604020202020204" pitchFamily="2" charset="0"/>
              </a:rPr>
              <a:t>bạn</a:t>
            </a:r>
            <a:endParaRPr lang="en-US" sz="1600" i="1" u="sng" dirty="0">
              <a:latin typeface="Montserrat" panose="020B0604020202020204" pitchFamily="2" charset="0"/>
            </a:endParaRPr>
          </a:p>
        </p:txBody>
      </p:sp>
      <p:sp>
        <p:nvSpPr>
          <p:cNvPr id="24" name="Hình chữ nhật: Góc Tròn 23">
            <a:extLst>
              <a:ext uri="{FF2B5EF4-FFF2-40B4-BE49-F238E27FC236}">
                <a16:creationId xmlns:a16="http://schemas.microsoft.com/office/drawing/2014/main" id="{8EC083D6-0AE3-467B-84B1-DB874852B45C}"/>
              </a:ext>
            </a:extLst>
          </p:cNvPr>
          <p:cNvSpPr/>
          <p:nvPr/>
        </p:nvSpPr>
        <p:spPr>
          <a:xfrm>
            <a:off x="3011714" y="5441919"/>
            <a:ext cx="6168571" cy="1397625"/>
          </a:xfrm>
          <a:prstGeom prst="roundRect">
            <a:avLst>
              <a:gd name="adj" fmla="val 3167"/>
            </a:avLst>
          </a:prstGeom>
          <a:solidFill>
            <a:schemeClr val="bg1"/>
          </a:solidFill>
          <a:ln>
            <a:solidFill>
              <a:srgbClr val="262E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dirty="0" err="1">
                <a:solidFill>
                  <a:schemeClr val="tx1"/>
                </a:solidFill>
                <a:latin typeface="Montserrat" panose="00000500000000000000" pitchFamily="2" charset="0"/>
              </a:rPr>
              <a:t>Có</a:t>
            </a:r>
            <a:r>
              <a:rPr lang="en-US" sz="14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Montserrat" panose="00000500000000000000" pitchFamily="2" charset="0"/>
              </a:rPr>
              <a:t>thể</a:t>
            </a:r>
            <a:r>
              <a:rPr lang="en-US" sz="14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Montserrat" panose="00000500000000000000" pitchFamily="2" charset="0"/>
              </a:rPr>
              <a:t>bạn</a:t>
            </a:r>
            <a:r>
              <a:rPr lang="en-US" sz="14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Montserrat" panose="00000500000000000000" pitchFamily="2" charset="0"/>
              </a:rPr>
              <a:t>sẽ</a:t>
            </a:r>
            <a:r>
              <a:rPr lang="en-US" sz="14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Montserrat" panose="00000500000000000000" pitchFamily="2" charset="0"/>
              </a:rPr>
              <a:t>thích</a:t>
            </a:r>
            <a:r>
              <a:rPr lang="en-US" sz="14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</a:p>
        </p:txBody>
      </p:sp>
      <p:pic>
        <p:nvPicPr>
          <p:cNvPr id="26" name="Hình ảnh 25" descr="Ảnh có chứa văn bản, đồ uống, nước ngọt có ga&#10;&#10;Mô tả được tạo tự động">
            <a:extLst>
              <a:ext uri="{FF2B5EF4-FFF2-40B4-BE49-F238E27FC236}">
                <a16:creationId xmlns:a16="http://schemas.microsoft.com/office/drawing/2014/main" id="{BB81021F-B8E1-451F-8679-2284C90DE38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737" y="5886711"/>
            <a:ext cx="914400" cy="914400"/>
          </a:xfrm>
          <a:prstGeom prst="rect">
            <a:avLst/>
          </a:prstGeom>
        </p:spPr>
      </p:pic>
      <p:pic>
        <p:nvPicPr>
          <p:cNvPr id="28" name="Hình ảnh 27" descr="Ảnh có chứa vật chứa, thủy tinh&#10;&#10;Mô tả được tạo tự động">
            <a:extLst>
              <a:ext uri="{FF2B5EF4-FFF2-40B4-BE49-F238E27FC236}">
                <a16:creationId xmlns:a16="http://schemas.microsoft.com/office/drawing/2014/main" id="{1EDDD599-0E0B-439C-AE1A-2DFDC1868E8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9" t="3895" r="3379" b="878"/>
          <a:stretch/>
        </p:blipFill>
        <p:spPr>
          <a:xfrm>
            <a:off x="4726985" y="5884158"/>
            <a:ext cx="914399" cy="952562"/>
          </a:xfrm>
          <a:prstGeom prst="rect">
            <a:avLst/>
          </a:prstGeom>
        </p:spPr>
      </p:pic>
      <p:pic>
        <p:nvPicPr>
          <p:cNvPr id="30" name="Hình ảnh 29">
            <a:extLst>
              <a:ext uri="{FF2B5EF4-FFF2-40B4-BE49-F238E27FC236}">
                <a16:creationId xmlns:a16="http://schemas.microsoft.com/office/drawing/2014/main" id="{21C6771B-FD35-4D02-A93F-AD0EE0FC5191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232" y="5827356"/>
            <a:ext cx="1030741" cy="1030741"/>
          </a:xfrm>
          <a:prstGeom prst="rect">
            <a:avLst/>
          </a:prstGeom>
        </p:spPr>
      </p:pic>
      <p:pic>
        <p:nvPicPr>
          <p:cNvPr id="32" name="Hình ảnh 31" descr="Ảnh có chứa thực phẩm, bàn, mì ống, đĩa&#10;&#10;Mô tả được tạo tự động">
            <a:extLst>
              <a:ext uri="{FF2B5EF4-FFF2-40B4-BE49-F238E27FC236}">
                <a16:creationId xmlns:a16="http://schemas.microsoft.com/office/drawing/2014/main" id="{AC6B05BB-9BCC-4844-BBCD-4E4A1701B8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820" y="5884158"/>
            <a:ext cx="822960" cy="822960"/>
          </a:xfrm>
          <a:prstGeom prst="rect">
            <a:avLst/>
          </a:prstGeom>
        </p:spPr>
      </p:pic>
      <p:sp>
        <p:nvSpPr>
          <p:cNvPr id="27" name="Hộp Văn bản 26">
            <a:extLst>
              <a:ext uri="{FF2B5EF4-FFF2-40B4-BE49-F238E27FC236}">
                <a16:creationId xmlns:a16="http://schemas.microsoft.com/office/drawing/2014/main" id="{7F7457E2-DA75-4CBD-83CC-9E9B56E3FCAB}"/>
              </a:ext>
            </a:extLst>
          </p:cNvPr>
          <p:cNvSpPr txBox="1"/>
          <p:nvPr/>
        </p:nvSpPr>
        <p:spPr>
          <a:xfrm>
            <a:off x="2103620" y="3555962"/>
            <a:ext cx="3915798" cy="115865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err="1">
                <a:latin typeface="Montserrat" panose="020B0604020202020204" pitchFamily="2" charset="0"/>
              </a:rPr>
              <a:t>Quận</a:t>
            </a:r>
            <a:r>
              <a:rPr lang="en-US" sz="1600" b="1" dirty="0">
                <a:latin typeface="Montserrat" panose="020B0604020202020204" pitchFamily="2" charset="0"/>
              </a:rPr>
              <a:t>/ </a:t>
            </a:r>
            <a:r>
              <a:rPr lang="en-US" sz="1600" b="1" dirty="0" err="1">
                <a:latin typeface="Montserrat" panose="020B0604020202020204" pitchFamily="2" charset="0"/>
              </a:rPr>
              <a:t>huyện</a:t>
            </a:r>
            <a:r>
              <a:rPr lang="en-US" sz="1600" b="1" dirty="0">
                <a:latin typeface="Montserrat" panose="020B0604020202020204" pitchFamily="2" charset="0"/>
              </a:rPr>
              <a:t>:	</a:t>
            </a:r>
          </a:p>
          <a:p>
            <a:pPr>
              <a:lnSpc>
                <a:spcPct val="150000"/>
              </a:lnSpc>
            </a:pPr>
            <a:r>
              <a:rPr lang="en-US" sz="1600" b="1" dirty="0" err="1">
                <a:latin typeface="Montserrat" panose="020B0604020202020204" pitchFamily="2" charset="0"/>
              </a:rPr>
              <a:t>Phường</a:t>
            </a:r>
            <a:r>
              <a:rPr lang="en-US" sz="1600" b="1" dirty="0">
                <a:latin typeface="Montserrat" panose="020B0604020202020204" pitchFamily="2" charset="0"/>
              </a:rPr>
              <a:t>/ </a:t>
            </a:r>
            <a:r>
              <a:rPr lang="en-US" sz="1600" b="1" dirty="0" err="1">
                <a:latin typeface="Montserrat" panose="020B0604020202020204" pitchFamily="2" charset="0"/>
              </a:rPr>
              <a:t>xã</a:t>
            </a:r>
            <a:r>
              <a:rPr lang="en-US" sz="1600" b="1" dirty="0">
                <a:latin typeface="Montserrat" panose="020B0604020202020204" pitchFamily="2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1600" b="1" dirty="0" err="1">
                <a:latin typeface="Montserrat" panose="020B0604020202020204" pitchFamily="2" charset="0"/>
              </a:rPr>
              <a:t>Địa</a:t>
            </a:r>
            <a:r>
              <a:rPr lang="en-US" sz="1600" b="1" dirty="0">
                <a:latin typeface="Montserrat" panose="020B0604020202020204" pitchFamily="2" charset="0"/>
              </a:rPr>
              <a:t> </a:t>
            </a:r>
            <a:r>
              <a:rPr lang="en-US" sz="1600" b="1" dirty="0" err="1">
                <a:latin typeface="Montserrat" panose="020B0604020202020204" pitchFamily="2" charset="0"/>
              </a:rPr>
              <a:t>chỉ</a:t>
            </a:r>
            <a:r>
              <a:rPr lang="en-US" sz="1600" b="1" dirty="0">
                <a:latin typeface="Montserrat" panose="020B0604020202020204" pitchFamily="2" charset="0"/>
              </a:rPr>
              <a:t>:</a:t>
            </a:r>
            <a:endParaRPr lang="en-US" sz="1600" dirty="0">
              <a:latin typeface="Montserrat" panose="020B0604020202020204" pitchFamily="2" charset="0"/>
            </a:endParaRPr>
          </a:p>
        </p:txBody>
      </p:sp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E236CEFF-926C-4DC0-BB23-9D9A87EBD3B6}"/>
              </a:ext>
            </a:extLst>
          </p:cNvPr>
          <p:cNvSpPr/>
          <p:nvPr/>
        </p:nvSpPr>
        <p:spPr>
          <a:xfrm>
            <a:off x="3715937" y="3675762"/>
            <a:ext cx="2380063" cy="28369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rgbClr val="0D0B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Hình chữ nhật 28">
            <a:extLst>
              <a:ext uri="{FF2B5EF4-FFF2-40B4-BE49-F238E27FC236}">
                <a16:creationId xmlns:a16="http://schemas.microsoft.com/office/drawing/2014/main" id="{7C24DAF4-E9DC-40EA-8E6A-9CEC3BD36A91}"/>
              </a:ext>
            </a:extLst>
          </p:cNvPr>
          <p:cNvSpPr/>
          <p:nvPr/>
        </p:nvSpPr>
        <p:spPr>
          <a:xfrm>
            <a:off x="3715937" y="4061233"/>
            <a:ext cx="2380063" cy="28369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rgbClr val="0D0B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ình chữ nhật 30">
            <a:extLst>
              <a:ext uri="{FF2B5EF4-FFF2-40B4-BE49-F238E27FC236}">
                <a16:creationId xmlns:a16="http://schemas.microsoft.com/office/drawing/2014/main" id="{15BCDE43-8EC5-4F90-A774-6A3601C2CB3C}"/>
              </a:ext>
            </a:extLst>
          </p:cNvPr>
          <p:cNvSpPr/>
          <p:nvPr/>
        </p:nvSpPr>
        <p:spPr>
          <a:xfrm>
            <a:off x="3093721" y="4424465"/>
            <a:ext cx="3000756" cy="283691"/>
          </a:xfrm>
          <a:prstGeom prst="rect">
            <a:avLst/>
          </a:prstGeom>
          <a:noFill/>
          <a:ln w="3175">
            <a:solidFill>
              <a:srgbClr val="0D0B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19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ình chữ nhật 3">
            <a:extLst>
              <a:ext uri="{FF2B5EF4-FFF2-40B4-BE49-F238E27FC236}">
                <a16:creationId xmlns:a16="http://schemas.microsoft.com/office/drawing/2014/main" id="{0B6A32E1-BD31-4575-AFAA-1DE2F01222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Hình chữ nhật 5">
            <a:extLst>
              <a:ext uri="{FF2B5EF4-FFF2-40B4-BE49-F238E27FC236}">
                <a16:creationId xmlns:a16="http://schemas.microsoft.com/office/drawing/2014/main" id="{3332180D-2D91-42E2-B40A-EE1800810310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Hình chữ nhật 6">
            <a:extLst>
              <a:ext uri="{FF2B5EF4-FFF2-40B4-BE49-F238E27FC236}">
                <a16:creationId xmlns:a16="http://schemas.microsoft.com/office/drawing/2014/main" id="{5019148B-C116-48FE-828B-651D2F503CF5}"/>
              </a:ext>
            </a:extLst>
          </p:cNvPr>
          <p:cNvSpPr/>
          <p:nvPr/>
        </p:nvSpPr>
        <p:spPr>
          <a:xfrm>
            <a:off x="0" y="1"/>
            <a:ext cx="26416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Nhóm 7">
            <a:extLst>
              <a:ext uri="{FF2B5EF4-FFF2-40B4-BE49-F238E27FC236}">
                <a16:creationId xmlns:a16="http://schemas.microsoft.com/office/drawing/2014/main" id="{CA7C8305-079A-42A4-9DDF-35119AFA1B17}"/>
              </a:ext>
            </a:extLst>
          </p:cNvPr>
          <p:cNvGrpSpPr/>
          <p:nvPr/>
        </p:nvGrpSpPr>
        <p:grpSpPr>
          <a:xfrm>
            <a:off x="102264" y="309139"/>
            <a:ext cx="2437073" cy="400110"/>
            <a:chOff x="2751545" y="3307585"/>
            <a:chExt cx="2437073" cy="400110"/>
          </a:xfrm>
        </p:grpSpPr>
        <p:sp>
          <p:nvSpPr>
            <p:cNvPr id="9" name="Hộp Văn bản 8">
              <a:extLst>
                <a:ext uri="{FF2B5EF4-FFF2-40B4-BE49-F238E27FC236}">
                  <a16:creationId xmlns:a16="http://schemas.microsoft.com/office/drawing/2014/main" id="{8562943B-0478-4DA6-B91F-80E231F3BB36}"/>
                </a:ext>
              </a:extLst>
            </p:cNvPr>
            <p:cNvSpPr txBox="1"/>
            <p:nvPr/>
          </p:nvSpPr>
          <p:spPr>
            <a:xfrm>
              <a:off x="2751545" y="3307585"/>
              <a:ext cx="243707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spc="1000" dirty="0" err="1">
                  <a:solidFill>
                    <a:schemeClr val="bg1"/>
                  </a:solidFill>
                  <a:latin typeface="Righteous" panose="02010506000000020000" pitchFamily="2" charset="0"/>
                </a:rPr>
                <a:t>Pizz</a:t>
              </a:r>
              <a:r>
                <a:rPr lang="en-US" sz="2000" b="1" spc="1000" dirty="0">
                  <a:solidFill>
                    <a:schemeClr val="bg1"/>
                  </a:solidFill>
                  <a:latin typeface="Righteous" panose="02010506000000020000" pitchFamily="2" charset="0"/>
                </a:rPr>
                <a:t> </a:t>
              </a:r>
              <a:r>
                <a:rPr lang="en-US" sz="2000" b="1" spc="1000" dirty="0" err="1">
                  <a:solidFill>
                    <a:schemeClr val="bg1"/>
                  </a:solidFill>
                  <a:latin typeface="Righteous" panose="02010506000000020000" pitchFamily="2" charset="0"/>
                </a:rPr>
                <a:t>Hust</a:t>
              </a:r>
              <a:endParaRPr lang="en-US" sz="2000" b="1" spc="1000" dirty="0">
                <a:solidFill>
                  <a:schemeClr val="bg1"/>
                </a:solidFill>
                <a:latin typeface="Righteous" panose="02010506000000020000" pitchFamily="2" charset="0"/>
              </a:endParaRPr>
            </a:p>
          </p:txBody>
        </p:sp>
        <p:pic>
          <p:nvPicPr>
            <p:cNvPr id="10" name="Đồ họa 9" descr="Pizza outline">
              <a:extLst>
                <a:ext uri="{FF2B5EF4-FFF2-40B4-BE49-F238E27FC236}">
                  <a16:creationId xmlns:a16="http://schemas.microsoft.com/office/drawing/2014/main" id="{216824BE-A314-4289-8204-D6C4CBDFF6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3727207" y="3403490"/>
              <a:ext cx="274320" cy="274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558720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Sitka Display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375</Words>
  <Application>Microsoft Office PowerPoint</Application>
  <PresentationFormat>Màn hình rộng</PresentationFormat>
  <Paragraphs>92</Paragraphs>
  <Slides>6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6</vt:i4>
      </vt:variant>
    </vt:vector>
  </HeadingPairs>
  <TitlesOfParts>
    <vt:vector size="12" baseType="lpstr">
      <vt:lpstr>Arial</vt:lpstr>
      <vt:lpstr>Calibri Light</vt:lpstr>
      <vt:lpstr>Montserrat</vt:lpstr>
      <vt:lpstr>Righteous</vt:lpstr>
      <vt:lpstr>Sitka Display</vt:lpstr>
      <vt:lpstr>SketchyVTI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Sơn Vũ</dc:creator>
  <cp:lastModifiedBy>Sơn Vũ</cp:lastModifiedBy>
  <cp:revision>13</cp:revision>
  <dcterms:created xsi:type="dcterms:W3CDTF">2021-10-19T00:09:44Z</dcterms:created>
  <dcterms:modified xsi:type="dcterms:W3CDTF">2021-10-19T09:37:50Z</dcterms:modified>
</cp:coreProperties>
</file>

<file path=docProps/thumbnail.jpeg>
</file>